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3"/>
  </p:notesMasterIdLst>
  <p:sldIdLst>
    <p:sldId id="256" r:id="rId3"/>
    <p:sldId id="257" r:id="rId4"/>
    <p:sldId id="259" r:id="rId5"/>
    <p:sldId id="260" r:id="rId6"/>
    <p:sldId id="276" r:id="rId7"/>
    <p:sldId id="295" r:id="rId8"/>
    <p:sldId id="296" r:id="rId9"/>
    <p:sldId id="261" r:id="rId10"/>
    <p:sldId id="294" r:id="rId11"/>
    <p:sldId id="262" r:id="rId12"/>
    <p:sldId id="277" r:id="rId13"/>
    <p:sldId id="297" r:id="rId14"/>
    <p:sldId id="298" r:id="rId15"/>
    <p:sldId id="299" r:id="rId16"/>
    <p:sldId id="300" r:id="rId17"/>
    <p:sldId id="301" r:id="rId18"/>
    <p:sldId id="264" r:id="rId19"/>
    <p:sldId id="265" r:id="rId20"/>
    <p:sldId id="302" r:id="rId21"/>
    <p:sldId id="275" r:id="rId22"/>
  </p:sldIdLst>
  <p:sldSz cx="9144000" cy="5143500" type="screen16x9"/>
  <p:notesSz cx="6858000" cy="9144000"/>
  <p:embeddedFontLst>
    <p:embeddedFont>
      <p:font typeface="Gantari" panose="020B0604020202020204" charset="0"/>
      <p:regular r:id="rId24"/>
      <p:bold r:id="rId25"/>
      <p:italic r:id="rId26"/>
      <p:boldItalic r:id="rId27"/>
    </p:embeddedFont>
    <p:embeddedFont>
      <p:font typeface="Gantari ExtraBold" panose="020B0604020202020204" charset="0"/>
      <p:bold r:id="rId28"/>
      <p:boldItalic r:id="rId29"/>
    </p:embeddedFont>
    <p:embeddedFont>
      <p:font typeface="Proxima Nov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3B2327-7D97-4198-A586-A62C1FE165D1}">
  <a:tblStyle styleId="{8E3B2327-7D97-4198-A586-A62C1FE165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30ED8A-8715-4550-8F18-04257E8680C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3A103FE2-B60D-408D-8CBE-84E945B80E4A}">
      <dgm:prSet/>
      <dgm:spPr/>
      <dgm:t>
        <a:bodyPr/>
        <a:lstStyle/>
        <a:p>
          <a:r>
            <a:rPr lang="en-US" b="0" i="0" baseline="0"/>
            <a:t>This captures the use of AI for insights and </a:t>
          </a:r>
          <a:br>
            <a:rPr lang="en-US" b="0" i="0" baseline="0"/>
          </a:br>
          <a:r>
            <a:rPr lang="en-US" b="0" i="0" baseline="0"/>
            <a:t>the data visualization aspect with Power BI.</a:t>
          </a:r>
          <a:endParaRPr lang="en-IN"/>
        </a:p>
      </dgm:t>
    </dgm:pt>
    <dgm:pt modelId="{72DFAD45-CDEE-4FA3-B86E-2D433C88F44D}" type="parTrans" cxnId="{BAAAFBA3-A5FF-462A-8C2B-E0E59A9A7FE8}">
      <dgm:prSet/>
      <dgm:spPr/>
      <dgm:t>
        <a:bodyPr/>
        <a:lstStyle/>
        <a:p>
          <a:endParaRPr lang="en-IN"/>
        </a:p>
      </dgm:t>
    </dgm:pt>
    <dgm:pt modelId="{0A1CB6F3-5544-4463-B151-8FA04D446908}" type="sibTrans" cxnId="{BAAAFBA3-A5FF-462A-8C2B-E0E59A9A7FE8}">
      <dgm:prSet/>
      <dgm:spPr/>
      <dgm:t>
        <a:bodyPr/>
        <a:lstStyle/>
        <a:p>
          <a:endParaRPr lang="en-IN"/>
        </a:p>
      </dgm:t>
    </dgm:pt>
    <dgm:pt modelId="{D640C81C-C158-4196-A2B6-41A30177974E}" type="pres">
      <dgm:prSet presAssocID="{8930ED8A-8715-4550-8F18-04257E8680C9}" presName="linear" presStyleCnt="0">
        <dgm:presLayoutVars>
          <dgm:animLvl val="lvl"/>
          <dgm:resizeHandles val="exact"/>
        </dgm:presLayoutVars>
      </dgm:prSet>
      <dgm:spPr/>
    </dgm:pt>
    <dgm:pt modelId="{ADA57EBA-9159-494A-847E-7637353170A5}" type="pres">
      <dgm:prSet presAssocID="{3A103FE2-B60D-408D-8CBE-84E945B80E4A}" presName="parentText" presStyleLbl="node1" presStyleIdx="0" presStyleCnt="1">
        <dgm:presLayoutVars>
          <dgm:chMax val="0"/>
          <dgm:bulletEnabled val="1"/>
        </dgm:presLayoutVars>
      </dgm:prSet>
      <dgm:spPr/>
    </dgm:pt>
  </dgm:ptLst>
  <dgm:cxnLst>
    <dgm:cxn modelId="{BAAAFBA3-A5FF-462A-8C2B-E0E59A9A7FE8}" srcId="{8930ED8A-8715-4550-8F18-04257E8680C9}" destId="{3A103FE2-B60D-408D-8CBE-84E945B80E4A}" srcOrd="0" destOrd="0" parTransId="{72DFAD45-CDEE-4FA3-B86E-2D433C88F44D}" sibTransId="{0A1CB6F3-5544-4463-B151-8FA04D446908}"/>
    <dgm:cxn modelId="{74137CB2-6D07-473B-956E-0A4C24704E30}" type="presOf" srcId="{8930ED8A-8715-4550-8F18-04257E8680C9}" destId="{D640C81C-C158-4196-A2B6-41A30177974E}" srcOrd="0" destOrd="0" presId="urn:microsoft.com/office/officeart/2005/8/layout/vList2"/>
    <dgm:cxn modelId="{01A21CD3-B734-4C8D-88AC-B9F2478D42D8}" type="presOf" srcId="{3A103FE2-B60D-408D-8CBE-84E945B80E4A}" destId="{ADA57EBA-9159-494A-847E-7637353170A5}" srcOrd="0" destOrd="0" presId="urn:microsoft.com/office/officeart/2005/8/layout/vList2"/>
    <dgm:cxn modelId="{11CF6D89-574B-44D4-9FFA-24A5D062DEED}" type="presParOf" srcId="{D640C81C-C158-4196-A2B6-41A30177974E}" destId="{ADA57EBA-9159-494A-847E-7637353170A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57EBA-9159-494A-847E-7637353170A5}">
      <dsp:nvSpPr>
        <dsp:cNvPr id="0" name=""/>
        <dsp:cNvSpPr/>
      </dsp:nvSpPr>
      <dsp:spPr>
        <a:xfrm>
          <a:off x="0" y="56260"/>
          <a:ext cx="5467350" cy="81080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baseline="0"/>
            <a:t>This captures the use of AI for insights and </a:t>
          </a:r>
          <a:br>
            <a:rPr lang="en-US" sz="2100" b="0" i="0" kern="1200" baseline="0"/>
          </a:br>
          <a:r>
            <a:rPr lang="en-US" sz="2100" b="0" i="0" kern="1200" baseline="0"/>
            <a:t>the data visualization aspect with Power BI.</a:t>
          </a:r>
          <a:endParaRPr lang="en-IN" sz="2100" kern="1200"/>
        </a:p>
      </dsp:txBody>
      <dsp:txXfrm>
        <a:off x="39580" y="95840"/>
        <a:ext cx="5388190" cy="7316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1"/>
        <p:cNvGrpSpPr/>
        <p:nvPr/>
      </p:nvGrpSpPr>
      <p:grpSpPr>
        <a:xfrm>
          <a:off x="0" y="0"/>
          <a:ext cx="0" cy="0"/>
          <a:chOff x="0" y="0"/>
          <a:chExt cx="0" cy="0"/>
        </a:xfrm>
      </p:grpSpPr>
      <p:sp>
        <p:nvSpPr>
          <p:cNvPr id="9812" name="Google Shape;9812;g1450b2fcb6e_0_1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3" name="Google Shape;9813;g1450b2fcb6e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6"/>
        <p:cNvGrpSpPr/>
        <p:nvPr/>
      </p:nvGrpSpPr>
      <p:grpSpPr>
        <a:xfrm>
          <a:off x="0" y="0"/>
          <a:ext cx="0" cy="0"/>
          <a:chOff x="0" y="0"/>
          <a:chExt cx="0" cy="0"/>
        </a:xfrm>
      </p:grpSpPr>
      <p:sp>
        <p:nvSpPr>
          <p:cNvPr id="9907" name="Google Shape;9907;g1439b8e704c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8" name="Google Shape;9908;g1439b8e704c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181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0970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321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9347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26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1"/>
        <p:cNvGrpSpPr/>
        <p:nvPr/>
      </p:nvGrpSpPr>
      <p:grpSpPr>
        <a:xfrm>
          <a:off x="0" y="0"/>
          <a:ext cx="0" cy="0"/>
          <a:chOff x="0" y="0"/>
          <a:chExt cx="0" cy="0"/>
        </a:xfrm>
      </p:grpSpPr>
      <p:sp>
        <p:nvSpPr>
          <p:cNvPr id="9942" name="Google Shape;9942;g1466be8df3d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3" name="Google Shape;9943;g1466be8df3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6"/>
        <p:cNvGrpSpPr/>
        <p:nvPr/>
      </p:nvGrpSpPr>
      <p:grpSpPr>
        <a:xfrm>
          <a:off x="0" y="0"/>
          <a:ext cx="0" cy="0"/>
          <a:chOff x="0" y="0"/>
          <a:chExt cx="0" cy="0"/>
        </a:xfrm>
      </p:grpSpPr>
      <p:sp>
        <p:nvSpPr>
          <p:cNvPr id="9957" name="Google Shape;9957;g143d23f59b0_1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8" name="Google Shape;9958;g143d23f59b0_1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0"/>
        <p:cNvGrpSpPr/>
        <p:nvPr/>
      </p:nvGrpSpPr>
      <p:grpSpPr>
        <a:xfrm>
          <a:off x="0" y="0"/>
          <a:ext cx="0" cy="0"/>
          <a:chOff x="0" y="0"/>
          <a:chExt cx="0" cy="0"/>
        </a:xfrm>
      </p:grpSpPr>
      <p:sp>
        <p:nvSpPr>
          <p:cNvPr id="10211" name="Google Shape;10211;gfdf1b3117e_1_19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2" name="Google Shape;10212;gfdf1b3117e_1_19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945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0"/>
        <p:cNvGrpSpPr/>
        <p:nvPr/>
      </p:nvGrpSpPr>
      <p:grpSpPr>
        <a:xfrm>
          <a:off x="0" y="0"/>
          <a:ext cx="0" cy="0"/>
          <a:chOff x="0" y="0"/>
          <a:chExt cx="0" cy="0"/>
        </a:xfrm>
      </p:grpSpPr>
      <p:sp>
        <p:nvSpPr>
          <p:cNvPr id="9831" name="Google Shape;9831;g1450b2fcb6e_0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2" name="Google Shape;9832;g1450b2fcb6e_0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5"/>
        <p:cNvGrpSpPr/>
        <p:nvPr/>
      </p:nvGrpSpPr>
      <p:grpSpPr>
        <a:xfrm>
          <a:off x="0" y="0"/>
          <a:ext cx="0" cy="0"/>
          <a:chOff x="0" y="0"/>
          <a:chExt cx="0" cy="0"/>
        </a:xfrm>
      </p:grpSpPr>
      <p:sp>
        <p:nvSpPr>
          <p:cNvPr id="10196" name="Google Shape;10196;gfdf1b3117e_1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7" name="Google Shape;10197;gfdf1b3117e_1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8"/>
        <p:cNvGrpSpPr/>
        <p:nvPr/>
      </p:nvGrpSpPr>
      <p:grpSpPr>
        <a:xfrm>
          <a:off x="0" y="0"/>
          <a:ext cx="0" cy="0"/>
          <a:chOff x="0" y="0"/>
          <a:chExt cx="0" cy="0"/>
        </a:xfrm>
      </p:grpSpPr>
      <p:sp>
        <p:nvSpPr>
          <p:cNvPr id="9869" name="Google Shape;9869;g1450b2fcb6e_0_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0" name="Google Shape;9870;g1450b2fcb6e_0_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8"/>
        <p:cNvGrpSpPr/>
        <p:nvPr/>
      </p:nvGrpSpPr>
      <p:grpSpPr>
        <a:xfrm>
          <a:off x="0" y="0"/>
          <a:ext cx="0" cy="0"/>
          <a:chOff x="0" y="0"/>
          <a:chExt cx="0" cy="0"/>
        </a:xfrm>
      </p:grpSpPr>
      <p:sp>
        <p:nvSpPr>
          <p:cNvPr id="9879" name="Google Shape;9879;g1450b2fcb6e_0_4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0" name="Google Shape;9880;g1450b2fcb6e_0_4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3"/>
        <p:cNvGrpSpPr/>
        <p:nvPr/>
      </p:nvGrpSpPr>
      <p:grpSpPr>
        <a:xfrm>
          <a:off x="0" y="0"/>
          <a:ext cx="0" cy="0"/>
          <a:chOff x="0" y="0"/>
          <a:chExt cx="0" cy="0"/>
        </a:xfrm>
      </p:grpSpPr>
      <p:sp>
        <p:nvSpPr>
          <p:cNvPr id="10204" name="Google Shape;10204;gfdf1b3117e_1_1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5" name="Google Shape;10205;gfdf1b3117e_1_19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3"/>
        <p:cNvGrpSpPr/>
        <p:nvPr/>
      </p:nvGrpSpPr>
      <p:grpSpPr>
        <a:xfrm>
          <a:off x="0" y="0"/>
          <a:ext cx="0" cy="0"/>
          <a:chOff x="0" y="0"/>
          <a:chExt cx="0" cy="0"/>
        </a:xfrm>
      </p:grpSpPr>
      <p:sp>
        <p:nvSpPr>
          <p:cNvPr id="10204" name="Google Shape;10204;gfdf1b3117e_1_1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5" name="Google Shape;10205;gfdf1b3117e_1_19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499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3"/>
        <p:cNvGrpSpPr/>
        <p:nvPr/>
      </p:nvGrpSpPr>
      <p:grpSpPr>
        <a:xfrm>
          <a:off x="0" y="0"/>
          <a:ext cx="0" cy="0"/>
          <a:chOff x="0" y="0"/>
          <a:chExt cx="0" cy="0"/>
        </a:xfrm>
      </p:grpSpPr>
      <p:sp>
        <p:nvSpPr>
          <p:cNvPr id="10204" name="Google Shape;10204;gfdf1b3117e_1_1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5" name="Google Shape;10205;gfdf1b3117e_1_19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842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3"/>
        <p:cNvGrpSpPr/>
        <p:nvPr/>
      </p:nvGrpSpPr>
      <p:grpSpPr>
        <a:xfrm>
          <a:off x="0" y="0"/>
          <a:ext cx="0" cy="0"/>
          <a:chOff x="0" y="0"/>
          <a:chExt cx="0" cy="0"/>
        </a:xfrm>
      </p:grpSpPr>
      <p:sp>
        <p:nvSpPr>
          <p:cNvPr id="9894" name="Google Shape;9894;g143d23f59b0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5" name="Google Shape;9895;g143d23f59b0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3"/>
        <p:cNvGrpSpPr/>
        <p:nvPr/>
      </p:nvGrpSpPr>
      <p:grpSpPr>
        <a:xfrm>
          <a:off x="0" y="0"/>
          <a:ext cx="0" cy="0"/>
          <a:chOff x="0" y="0"/>
          <a:chExt cx="0" cy="0"/>
        </a:xfrm>
      </p:grpSpPr>
      <p:sp>
        <p:nvSpPr>
          <p:cNvPr id="9894" name="Google Shape;9894;g143d23f59b0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5" name="Google Shape;9895;g143d23f59b0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39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125" cy="5143391"/>
            <a:chOff x="0" y="0"/>
            <a:chExt cx="9144125" cy="5143391"/>
          </a:xfrm>
        </p:grpSpPr>
        <p:sp>
          <p:nvSpPr>
            <p:cNvPr id="10" name="Google Shape;10;p2"/>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
          <p:cNvGrpSpPr/>
          <p:nvPr/>
        </p:nvGrpSpPr>
        <p:grpSpPr>
          <a:xfrm>
            <a:off x="553048" y="535000"/>
            <a:ext cx="8105852" cy="4302000"/>
            <a:chOff x="553048" y="535000"/>
            <a:chExt cx="8105852" cy="4302000"/>
          </a:xfrm>
        </p:grpSpPr>
        <p:sp>
          <p:nvSpPr>
            <p:cNvPr id="372" name="Google Shape;372;p2"/>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
          <p:cNvSpPr txBox="1">
            <a:spLocks noGrp="1"/>
          </p:cNvSpPr>
          <p:nvPr>
            <p:ph type="ctrTitle"/>
          </p:nvPr>
        </p:nvSpPr>
        <p:spPr>
          <a:xfrm>
            <a:off x="1562700" y="1526150"/>
            <a:ext cx="6018600" cy="14160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91" name="Google Shape;391;p2"/>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rot="-3990277">
            <a:off x="1794368" y="4095249"/>
            <a:ext cx="585838" cy="623458"/>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258538" y="11658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7779875" y="814163"/>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766725" y="3739000"/>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494125" y="941313"/>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7906938" y="41509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820000" y="4014063"/>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680113" y="12115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txBox="1">
            <a:spLocks noGrp="1"/>
          </p:cNvSpPr>
          <p:nvPr>
            <p:ph type="body" idx="1"/>
          </p:nvPr>
        </p:nvSpPr>
        <p:spPr>
          <a:xfrm>
            <a:off x="1959450" y="2942150"/>
            <a:ext cx="5225100" cy="610500"/>
          </a:xfrm>
          <a:prstGeom prst="rect">
            <a:avLst/>
          </a:prstGeom>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3517"/>
        <p:cNvGrpSpPr/>
        <p:nvPr/>
      </p:nvGrpSpPr>
      <p:grpSpPr>
        <a:xfrm>
          <a:off x="0" y="0"/>
          <a:ext cx="0" cy="0"/>
          <a:chOff x="0" y="0"/>
          <a:chExt cx="0" cy="0"/>
        </a:xfrm>
      </p:grpSpPr>
      <p:grpSp>
        <p:nvGrpSpPr>
          <p:cNvPr id="3518" name="Google Shape;3518;p11"/>
          <p:cNvGrpSpPr/>
          <p:nvPr/>
        </p:nvGrpSpPr>
        <p:grpSpPr>
          <a:xfrm>
            <a:off x="0" y="0"/>
            <a:ext cx="9144125" cy="5143391"/>
            <a:chOff x="0" y="0"/>
            <a:chExt cx="9144125" cy="5143391"/>
          </a:xfrm>
        </p:grpSpPr>
        <p:sp>
          <p:nvSpPr>
            <p:cNvPr id="3519" name="Google Shape;3519;p11"/>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11"/>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1"/>
          <p:cNvGrpSpPr/>
          <p:nvPr/>
        </p:nvGrpSpPr>
        <p:grpSpPr>
          <a:xfrm>
            <a:off x="553048" y="535000"/>
            <a:ext cx="8105852" cy="4302000"/>
            <a:chOff x="553048" y="535000"/>
            <a:chExt cx="8105852" cy="4302000"/>
          </a:xfrm>
        </p:grpSpPr>
        <p:sp>
          <p:nvSpPr>
            <p:cNvPr id="3881" name="Google Shape;3881;p11"/>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00" name="Google Shape;3900;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1" name="Shape 3902"/>
        <p:cNvGrpSpPr/>
        <p:nvPr/>
      </p:nvGrpSpPr>
      <p:grpSpPr>
        <a:xfrm>
          <a:off x="0" y="0"/>
          <a:ext cx="0" cy="0"/>
          <a:chOff x="0" y="0"/>
          <a:chExt cx="0" cy="0"/>
        </a:xfrm>
      </p:grpSpPr>
      <p:grpSp>
        <p:nvGrpSpPr>
          <p:cNvPr id="3903" name="Google Shape;3903;p13"/>
          <p:cNvGrpSpPr/>
          <p:nvPr/>
        </p:nvGrpSpPr>
        <p:grpSpPr>
          <a:xfrm>
            <a:off x="0" y="0"/>
            <a:ext cx="9144125" cy="5143391"/>
            <a:chOff x="0" y="0"/>
            <a:chExt cx="9144125" cy="5143391"/>
          </a:xfrm>
        </p:grpSpPr>
        <p:sp>
          <p:nvSpPr>
            <p:cNvPr id="3904" name="Google Shape;3904;p1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1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5" name="Google Shape;4265;p13"/>
          <p:cNvGrpSpPr/>
          <p:nvPr/>
        </p:nvGrpSpPr>
        <p:grpSpPr>
          <a:xfrm>
            <a:off x="553048" y="535000"/>
            <a:ext cx="8105852" cy="4302000"/>
            <a:chOff x="553048" y="535000"/>
            <a:chExt cx="8105852" cy="4302000"/>
          </a:xfrm>
        </p:grpSpPr>
        <p:sp>
          <p:nvSpPr>
            <p:cNvPr id="4266" name="Google Shape;4266;p1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4" name="Google Shape;4284;p13"/>
          <p:cNvSpPr txBox="1">
            <a:spLocks noGrp="1"/>
          </p:cNvSpPr>
          <p:nvPr>
            <p:ph type="title"/>
          </p:nvPr>
        </p:nvSpPr>
        <p:spPr>
          <a:xfrm>
            <a:off x="3116850" y="2170925"/>
            <a:ext cx="4541400" cy="772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85" name="Google Shape;4285;p13"/>
          <p:cNvSpPr txBox="1">
            <a:spLocks noGrp="1"/>
          </p:cNvSpPr>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86" name="Google Shape;4286;p1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
          <p:cNvSpPr/>
          <p:nvPr/>
        </p:nvSpPr>
        <p:spPr>
          <a:xfrm>
            <a:off x="7117438" y="3821663"/>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1" name="Google Shape;4291;p13"/>
          <p:cNvGrpSpPr/>
          <p:nvPr/>
        </p:nvGrpSpPr>
        <p:grpSpPr>
          <a:xfrm>
            <a:off x="2061088" y="4050081"/>
            <a:ext cx="1055760" cy="753780"/>
            <a:chOff x="3308425" y="649500"/>
            <a:chExt cx="947975" cy="676825"/>
          </a:xfrm>
        </p:grpSpPr>
        <p:sp>
          <p:nvSpPr>
            <p:cNvPr id="4292" name="Google Shape;4292;p13"/>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5" name="Google Shape;4295;p13"/>
          <p:cNvSpPr/>
          <p:nvPr/>
        </p:nvSpPr>
        <p:spPr>
          <a:xfrm>
            <a:off x="1810938" y="37115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
          <p:cNvSpPr/>
          <p:nvPr/>
        </p:nvSpPr>
        <p:spPr>
          <a:xfrm>
            <a:off x="7894325" y="9641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
          <p:cNvSpPr/>
          <p:nvPr/>
        </p:nvSpPr>
        <p:spPr>
          <a:xfrm>
            <a:off x="1631175" y="10287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
          <p:cNvSpPr/>
          <p:nvPr/>
        </p:nvSpPr>
        <p:spPr>
          <a:xfrm>
            <a:off x="2652263" y="13879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
          <p:cNvSpPr/>
          <p:nvPr/>
        </p:nvSpPr>
        <p:spPr>
          <a:xfrm>
            <a:off x="3697400" y="395913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
          <p:cNvSpPr/>
          <p:nvPr/>
        </p:nvSpPr>
        <p:spPr>
          <a:xfrm>
            <a:off x="6501613" y="36909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1" name="Shape 4301"/>
        <p:cNvGrpSpPr/>
        <p:nvPr/>
      </p:nvGrpSpPr>
      <p:grpSpPr>
        <a:xfrm>
          <a:off x="0" y="0"/>
          <a:ext cx="0" cy="0"/>
          <a:chOff x="0" y="0"/>
          <a:chExt cx="0" cy="0"/>
        </a:xfrm>
      </p:grpSpPr>
      <p:grpSp>
        <p:nvGrpSpPr>
          <p:cNvPr id="4302" name="Google Shape;4302;p14"/>
          <p:cNvGrpSpPr/>
          <p:nvPr/>
        </p:nvGrpSpPr>
        <p:grpSpPr>
          <a:xfrm>
            <a:off x="0" y="0"/>
            <a:ext cx="9144125" cy="5143391"/>
            <a:chOff x="0" y="0"/>
            <a:chExt cx="9144125" cy="5143391"/>
          </a:xfrm>
        </p:grpSpPr>
        <p:sp>
          <p:nvSpPr>
            <p:cNvPr id="4303" name="Google Shape;4303;p14"/>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4"/>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4"/>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4"/>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4"/>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4"/>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4"/>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14"/>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14"/>
          <p:cNvGrpSpPr/>
          <p:nvPr/>
        </p:nvGrpSpPr>
        <p:grpSpPr>
          <a:xfrm>
            <a:off x="553048" y="535000"/>
            <a:ext cx="8105852" cy="4302000"/>
            <a:chOff x="553048" y="535000"/>
            <a:chExt cx="8105852" cy="4302000"/>
          </a:xfrm>
        </p:grpSpPr>
        <p:sp>
          <p:nvSpPr>
            <p:cNvPr id="4665" name="Google Shape;4665;p14"/>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3" name="Google Shape;4683;p14"/>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
          <p:cNvSpPr/>
          <p:nvPr/>
        </p:nvSpPr>
        <p:spPr>
          <a:xfrm rot="-4076016">
            <a:off x="1754650" y="4153749"/>
            <a:ext cx="585765" cy="623409"/>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
          <p:cNvSpPr/>
          <p:nvPr/>
        </p:nvSpPr>
        <p:spPr>
          <a:xfrm>
            <a:off x="1553150" y="3671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
          <p:cNvSpPr/>
          <p:nvPr/>
        </p:nvSpPr>
        <p:spPr>
          <a:xfrm>
            <a:off x="2754375" y="40885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
          <p:cNvSpPr/>
          <p:nvPr/>
        </p:nvSpPr>
        <p:spPr>
          <a:xfrm>
            <a:off x="5982663" y="944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1" name="Google Shape;4691;p14"/>
          <p:cNvGrpSpPr/>
          <p:nvPr/>
        </p:nvGrpSpPr>
        <p:grpSpPr>
          <a:xfrm>
            <a:off x="6340450" y="4088531"/>
            <a:ext cx="1055760" cy="753780"/>
            <a:chOff x="3308425" y="649500"/>
            <a:chExt cx="947975" cy="676825"/>
          </a:xfrm>
        </p:grpSpPr>
        <p:sp>
          <p:nvSpPr>
            <p:cNvPr id="4692" name="Google Shape;4692;p14"/>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5" name="Google Shape;4695;p14"/>
          <p:cNvSpPr/>
          <p:nvPr/>
        </p:nvSpPr>
        <p:spPr>
          <a:xfrm>
            <a:off x="7894025" y="4116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14"/>
          <p:cNvGrpSpPr/>
          <p:nvPr/>
        </p:nvGrpSpPr>
        <p:grpSpPr>
          <a:xfrm rot="-6299880" flipH="1">
            <a:off x="1406840" y="476245"/>
            <a:ext cx="708049" cy="444266"/>
            <a:chOff x="1445125" y="3867675"/>
            <a:chExt cx="803300" cy="502950"/>
          </a:xfrm>
        </p:grpSpPr>
        <p:sp>
          <p:nvSpPr>
            <p:cNvPr id="4697" name="Google Shape;4697;p14"/>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14"/>
          <p:cNvSpPr/>
          <p:nvPr/>
        </p:nvSpPr>
        <p:spPr>
          <a:xfrm>
            <a:off x="285955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
          <p:cNvSpPr/>
          <p:nvPr/>
        </p:nvSpPr>
        <p:spPr>
          <a:xfrm>
            <a:off x="1601025" y="13724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
          <p:cNvSpPr txBox="1">
            <a:spLocks noGrp="1"/>
          </p:cNvSpPr>
          <p:nvPr>
            <p:ph type="title"/>
          </p:nvPr>
        </p:nvSpPr>
        <p:spPr>
          <a:xfrm>
            <a:off x="3116850" y="1880650"/>
            <a:ext cx="4541400" cy="1353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03" name="Google Shape;4703;p14"/>
          <p:cNvSpPr txBox="1">
            <a:spLocks noGrp="1"/>
          </p:cNvSpPr>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_1_1">
    <p:bg>
      <p:bgPr>
        <a:solidFill>
          <a:schemeClr val="lt1"/>
        </a:solidFill>
        <a:effectLst/>
      </p:bgPr>
    </p:bg>
    <p:spTree>
      <p:nvGrpSpPr>
        <p:cNvPr id="1" name="Shape 4704"/>
        <p:cNvGrpSpPr/>
        <p:nvPr/>
      </p:nvGrpSpPr>
      <p:grpSpPr>
        <a:xfrm>
          <a:off x="0" y="0"/>
          <a:ext cx="0" cy="0"/>
          <a:chOff x="0" y="0"/>
          <a:chExt cx="0" cy="0"/>
        </a:xfrm>
      </p:grpSpPr>
      <p:grpSp>
        <p:nvGrpSpPr>
          <p:cNvPr id="4705" name="Google Shape;4705;p15"/>
          <p:cNvGrpSpPr/>
          <p:nvPr/>
        </p:nvGrpSpPr>
        <p:grpSpPr>
          <a:xfrm>
            <a:off x="0" y="0"/>
            <a:ext cx="9144125" cy="5143391"/>
            <a:chOff x="0" y="0"/>
            <a:chExt cx="9144125" cy="5143391"/>
          </a:xfrm>
        </p:grpSpPr>
        <p:sp>
          <p:nvSpPr>
            <p:cNvPr id="4706" name="Google Shape;4706;p15"/>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5"/>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5"/>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5"/>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5"/>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5"/>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5"/>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5"/>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5"/>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5"/>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5"/>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5"/>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5"/>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5"/>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5"/>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5"/>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5"/>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5"/>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5"/>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5"/>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5"/>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5"/>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5"/>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5"/>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5"/>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5"/>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5"/>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5"/>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5"/>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5"/>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5"/>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5"/>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5"/>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5"/>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5"/>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5"/>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5"/>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5"/>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5"/>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5"/>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5"/>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5"/>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5"/>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5"/>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5"/>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5"/>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5"/>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5"/>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5"/>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5"/>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5"/>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5"/>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5"/>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5"/>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5"/>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5"/>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5"/>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5"/>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5"/>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5"/>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5"/>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5"/>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5"/>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5"/>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5"/>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5"/>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5"/>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5"/>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5"/>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5"/>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5"/>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5"/>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5"/>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5"/>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5"/>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5"/>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5"/>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5"/>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5"/>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5"/>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5"/>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5"/>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5"/>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5"/>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5"/>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5"/>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5"/>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5"/>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5"/>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5"/>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5"/>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5"/>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5"/>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5"/>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5"/>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5"/>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5"/>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5"/>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5"/>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5"/>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5"/>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5"/>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5"/>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5"/>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5"/>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5"/>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5"/>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5"/>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5"/>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5"/>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5"/>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5"/>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5"/>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5"/>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5"/>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5"/>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5"/>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5"/>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5"/>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5"/>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5"/>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5"/>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5"/>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5"/>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5"/>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5"/>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5"/>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5"/>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5"/>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5"/>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5"/>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5"/>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5"/>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5"/>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5"/>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5"/>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5"/>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5"/>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5"/>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5"/>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5"/>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5"/>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5"/>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5"/>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5"/>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5"/>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5"/>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5"/>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5"/>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5"/>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5"/>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5"/>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5"/>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5"/>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5"/>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5"/>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5"/>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5"/>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5"/>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5"/>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5"/>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5"/>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5"/>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5"/>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5"/>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5"/>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5"/>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5"/>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5"/>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5"/>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5"/>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5"/>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5"/>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5"/>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5"/>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5"/>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5"/>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5"/>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5"/>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5"/>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5"/>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5"/>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5"/>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5"/>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5"/>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5"/>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5"/>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5"/>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5"/>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5"/>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5"/>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5"/>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5"/>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5"/>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5"/>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5"/>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5"/>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5"/>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5"/>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5"/>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5"/>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5"/>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5"/>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5"/>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5"/>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5"/>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5"/>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5"/>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5"/>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5"/>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5"/>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5"/>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5"/>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5"/>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5"/>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5"/>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5"/>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5"/>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5"/>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5"/>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5"/>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5"/>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5"/>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5"/>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5"/>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5"/>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5"/>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5"/>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5"/>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5"/>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5"/>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5"/>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5"/>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5"/>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5"/>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5"/>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5"/>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5"/>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5"/>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5"/>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5"/>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5"/>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5"/>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5"/>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5"/>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5"/>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5"/>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5"/>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5"/>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5"/>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5"/>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5"/>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5"/>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5"/>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5"/>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5"/>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5"/>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5"/>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5"/>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5"/>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5"/>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5"/>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5"/>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5"/>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5"/>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5"/>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5"/>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5"/>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5"/>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5"/>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5"/>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5"/>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5"/>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5"/>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5"/>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5"/>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5"/>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5"/>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5"/>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5"/>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5"/>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5"/>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5"/>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5"/>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5"/>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5"/>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5"/>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5"/>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5"/>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5"/>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5"/>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5"/>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5"/>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5"/>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5"/>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5"/>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5"/>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5"/>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5"/>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5"/>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5"/>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5"/>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5"/>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5"/>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5"/>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5"/>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5"/>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5"/>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5"/>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5"/>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5"/>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5"/>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5"/>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5"/>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5"/>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5"/>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5"/>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5"/>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5"/>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5"/>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5"/>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5"/>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5"/>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5"/>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5"/>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5"/>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5"/>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5"/>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5"/>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5"/>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5"/>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5"/>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5"/>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5"/>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5"/>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15"/>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15"/>
          <p:cNvGrpSpPr/>
          <p:nvPr/>
        </p:nvGrpSpPr>
        <p:grpSpPr>
          <a:xfrm>
            <a:off x="553048" y="535000"/>
            <a:ext cx="8105852" cy="4302000"/>
            <a:chOff x="553048" y="535000"/>
            <a:chExt cx="8105852" cy="4302000"/>
          </a:xfrm>
        </p:grpSpPr>
        <p:sp>
          <p:nvSpPr>
            <p:cNvPr id="5068" name="Google Shape;5068;p15"/>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5"/>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5"/>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5"/>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5"/>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5"/>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5"/>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15"/>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5"/>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5"/>
          <p:cNvSpPr txBox="1">
            <a:spLocks noGrp="1"/>
          </p:cNvSpPr>
          <p:nvPr>
            <p:ph type="title"/>
          </p:nvPr>
        </p:nvSpPr>
        <p:spPr>
          <a:xfrm>
            <a:off x="1474650" y="2280900"/>
            <a:ext cx="6194700" cy="1353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91" name="Google Shape;5091;p15"/>
          <p:cNvSpPr txBox="1">
            <a:spLocks noGrp="1"/>
          </p:cNvSpPr>
          <p:nvPr>
            <p:ph type="title" idx="2" hasCustomPrompt="1"/>
          </p:nvPr>
        </p:nvSpPr>
        <p:spPr>
          <a:xfrm>
            <a:off x="3995250" y="12832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92" name="Google Shape;5092;p15"/>
          <p:cNvSpPr txBox="1">
            <a:spLocks noGrp="1"/>
          </p:cNvSpPr>
          <p:nvPr>
            <p:ph type="subTitle" idx="1"/>
          </p:nvPr>
        </p:nvSpPr>
        <p:spPr>
          <a:xfrm>
            <a:off x="1474650" y="3558000"/>
            <a:ext cx="6194700" cy="3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highlight>
                  <a:schemeClr val="accent1"/>
                </a:high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93" name="Google Shape;5093;p15"/>
          <p:cNvSpPr/>
          <p:nvPr/>
        </p:nvSpPr>
        <p:spPr>
          <a:xfrm>
            <a:off x="3005100" y="1756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5"/>
          <p:cNvSpPr/>
          <p:nvPr/>
        </p:nvSpPr>
        <p:spPr>
          <a:xfrm>
            <a:off x="7887788" y="1202063"/>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
          <p:cNvSpPr/>
          <p:nvPr/>
        </p:nvSpPr>
        <p:spPr>
          <a:xfrm>
            <a:off x="1670575" y="105811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
          <p:cNvSpPr/>
          <p:nvPr/>
        </p:nvSpPr>
        <p:spPr>
          <a:xfrm>
            <a:off x="7972938" y="4210363"/>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
          <p:cNvSpPr/>
          <p:nvPr/>
        </p:nvSpPr>
        <p:spPr>
          <a:xfrm>
            <a:off x="7126775" y="99250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3">
    <p:bg>
      <p:bgPr>
        <a:solidFill>
          <a:schemeClr val="lt1"/>
        </a:solidFill>
        <a:effectLst/>
      </p:bgPr>
    </p:bg>
    <p:spTree>
      <p:nvGrpSpPr>
        <p:cNvPr id="1" name="Shape 6292"/>
        <p:cNvGrpSpPr/>
        <p:nvPr/>
      </p:nvGrpSpPr>
      <p:grpSpPr>
        <a:xfrm>
          <a:off x="0" y="0"/>
          <a:ext cx="0" cy="0"/>
          <a:chOff x="0" y="0"/>
          <a:chExt cx="0" cy="0"/>
        </a:xfrm>
      </p:grpSpPr>
      <p:grpSp>
        <p:nvGrpSpPr>
          <p:cNvPr id="6293" name="Google Shape;6293;p19"/>
          <p:cNvGrpSpPr/>
          <p:nvPr/>
        </p:nvGrpSpPr>
        <p:grpSpPr>
          <a:xfrm>
            <a:off x="0" y="0"/>
            <a:ext cx="9144125" cy="5143391"/>
            <a:chOff x="0" y="0"/>
            <a:chExt cx="9144125" cy="5143391"/>
          </a:xfrm>
        </p:grpSpPr>
        <p:sp>
          <p:nvSpPr>
            <p:cNvPr id="6294" name="Google Shape;6294;p19"/>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9"/>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9"/>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9"/>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9"/>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9"/>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9"/>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9"/>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9"/>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9"/>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9"/>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9"/>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9"/>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9"/>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9"/>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9"/>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9"/>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9"/>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9"/>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9"/>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9"/>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9"/>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9"/>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9"/>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9"/>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9"/>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9"/>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9"/>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9"/>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9"/>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9"/>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9"/>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9"/>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9"/>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9"/>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9"/>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9"/>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9"/>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9"/>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9"/>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9"/>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9"/>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9"/>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9"/>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9"/>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9"/>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9"/>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9"/>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9"/>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9"/>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9"/>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9"/>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9"/>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9"/>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9"/>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9"/>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9"/>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9"/>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9"/>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9"/>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9"/>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9"/>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9"/>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9"/>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9"/>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9"/>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9"/>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9"/>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9"/>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9"/>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9"/>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9"/>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9"/>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9"/>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9"/>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9"/>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9"/>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9"/>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9"/>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9"/>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9"/>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9"/>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9"/>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9"/>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9"/>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9"/>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9"/>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9"/>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9"/>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9"/>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9"/>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9"/>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9"/>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9"/>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9"/>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9"/>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9"/>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9"/>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9"/>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9"/>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9"/>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9"/>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9"/>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9"/>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9"/>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9"/>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9"/>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9"/>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9"/>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9"/>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9"/>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9"/>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9"/>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9"/>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9"/>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9"/>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9"/>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9"/>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9"/>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9"/>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9"/>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9"/>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9"/>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9"/>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9"/>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9"/>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9"/>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9"/>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9"/>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9"/>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9"/>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9"/>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9"/>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9"/>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9"/>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9"/>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9"/>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9"/>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9"/>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9"/>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9"/>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9"/>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9"/>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9"/>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9"/>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9"/>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9"/>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9"/>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9"/>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9"/>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9"/>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9"/>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9"/>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9"/>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9"/>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9"/>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9"/>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9"/>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9"/>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9"/>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9"/>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9"/>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9"/>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9"/>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9"/>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9"/>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9"/>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9"/>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9"/>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9"/>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9"/>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9"/>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9"/>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9"/>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9"/>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9"/>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9"/>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9"/>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9"/>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9"/>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9"/>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9"/>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9"/>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9"/>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9"/>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9"/>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9"/>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9"/>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9"/>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9"/>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9"/>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9"/>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9"/>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9"/>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9"/>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9"/>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9"/>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9"/>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9"/>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9"/>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9"/>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9"/>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9"/>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9"/>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9"/>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9"/>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9"/>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9"/>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9"/>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9"/>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9"/>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9"/>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9"/>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9"/>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9"/>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9"/>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9"/>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9"/>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9"/>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9"/>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9"/>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9"/>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9"/>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9"/>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9"/>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9"/>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9"/>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9"/>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9"/>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9"/>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9"/>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9"/>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9"/>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9"/>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9"/>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9"/>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9"/>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9"/>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9"/>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9"/>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9"/>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9"/>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9"/>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9"/>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9"/>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9"/>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9"/>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9"/>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9"/>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9"/>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9"/>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9"/>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9"/>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9"/>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9"/>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9"/>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9"/>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9"/>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9"/>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9"/>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9"/>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9"/>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9"/>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9"/>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9"/>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9"/>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9"/>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9"/>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9"/>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9"/>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9"/>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9"/>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9"/>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9"/>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9"/>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9"/>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9"/>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9"/>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9"/>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9"/>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9"/>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9"/>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9"/>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9"/>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9"/>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9"/>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9"/>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9"/>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9"/>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9"/>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9"/>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9"/>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9"/>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9"/>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9"/>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9"/>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9"/>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9"/>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9"/>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9"/>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9"/>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9"/>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9"/>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9"/>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9"/>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9"/>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9"/>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9"/>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9"/>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9"/>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9"/>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9"/>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9"/>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9"/>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9"/>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9"/>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9"/>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9"/>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9"/>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9"/>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9"/>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9"/>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9"/>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9"/>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9"/>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9"/>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9"/>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9"/>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9"/>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9"/>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9"/>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9"/>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9"/>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9"/>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9"/>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9"/>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9"/>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9"/>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9"/>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9"/>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9"/>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9"/>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9"/>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9"/>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9"/>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9"/>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9"/>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9"/>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9"/>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9"/>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9"/>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9"/>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9"/>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9"/>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9"/>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9"/>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9"/>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9"/>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9"/>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9"/>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4" name="Google Shape;6654;p19"/>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19"/>
          <p:cNvGrpSpPr/>
          <p:nvPr/>
        </p:nvGrpSpPr>
        <p:grpSpPr>
          <a:xfrm>
            <a:off x="553048" y="535000"/>
            <a:ext cx="8105852" cy="4302000"/>
            <a:chOff x="553048" y="535000"/>
            <a:chExt cx="8105852" cy="4302000"/>
          </a:xfrm>
        </p:grpSpPr>
        <p:sp>
          <p:nvSpPr>
            <p:cNvPr id="6656" name="Google Shape;6656;p19"/>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9"/>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9"/>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9"/>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9"/>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9"/>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9"/>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9"/>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9"/>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9"/>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9"/>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9"/>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9"/>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9"/>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9"/>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9"/>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9"/>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9"/>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4" name="Google Shape;6674;p19"/>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6675" name="Google Shape;6675;p19"/>
          <p:cNvSpPr txBox="1">
            <a:spLocks noGrp="1"/>
          </p:cNvSpPr>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a:endParaRPr/>
          </a:p>
        </p:txBody>
      </p:sp>
      <p:sp>
        <p:nvSpPr>
          <p:cNvPr id="6676" name="Google Shape;6676;p19"/>
          <p:cNvSpPr txBox="1">
            <a:spLocks noGrp="1"/>
          </p:cNvSpPr>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7" name="Google Shape;6677;p19"/>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9"/>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9"/>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9"/>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3_1_1">
    <p:bg>
      <p:bgPr>
        <a:solidFill>
          <a:schemeClr val="lt1"/>
        </a:solidFill>
        <a:effectLst/>
      </p:bgPr>
    </p:bg>
    <p:spTree>
      <p:nvGrpSpPr>
        <p:cNvPr id="1" name="Shape 7070"/>
        <p:cNvGrpSpPr/>
        <p:nvPr/>
      </p:nvGrpSpPr>
      <p:grpSpPr>
        <a:xfrm>
          <a:off x="0" y="0"/>
          <a:ext cx="0" cy="0"/>
          <a:chOff x="0" y="0"/>
          <a:chExt cx="0" cy="0"/>
        </a:xfrm>
      </p:grpSpPr>
      <p:grpSp>
        <p:nvGrpSpPr>
          <p:cNvPr id="7071" name="Google Shape;7071;p21"/>
          <p:cNvGrpSpPr/>
          <p:nvPr/>
        </p:nvGrpSpPr>
        <p:grpSpPr>
          <a:xfrm>
            <a:off x="0" y="0"/>
            <a:ext cx="9144125" cy="5143391"/>
            <a:chOff x="0" y="0"/>
            <a:chExt cx="9144125" cy="5143391"/>
          </a:xfrm>
        </p:grpSpPr>
        <p:sp>
          <p:nvSpPr>
            <p:cNvPr id="7072" name="Google Shape;7072;p21"/>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1"/>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1"/>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1"/>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1"/>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1"/>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1"/>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1"/>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1"/>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1"/>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1"/>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1"/>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1"/>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1"/>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1"/>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1"/>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1"/>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1"/>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1"/>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1"/>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1"/>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1"/>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1"/>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1"/>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1"/>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1"/>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1"/>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1"/>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1"/>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1"/>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1"/>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1"/>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1"/>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1"/>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1"/>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1"/>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1"/>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1"/>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1"/>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1"/>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1"/>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1"/>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1"/>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1"/>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1"/>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1"/>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1"/>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1"/>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1"/>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1"/>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1"/>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1"/>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1"/>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1"/>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1"/>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1"/>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1"/>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1"/>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1"/>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1"/>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1"/>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1"/>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1"/>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1"/>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1"/>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1"/>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1"/>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1"/>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1"/>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1"/>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1"/>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1"/>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1"/>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1"/>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1"/>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1"/>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1"/>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1"/>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1"/>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1"/>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1"/>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1"/>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1"/>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1"/>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1"/>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1"/>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1"/>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1"/>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1"/>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1"/>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1"/>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1"/>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1"/>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1"/>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1"/>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1"/>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1"/>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1"/>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1"/>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1"/>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1"/>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1"/>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1"/>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1"/>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1"/>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1"/>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1"/>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1"/>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1"/>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1"/>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1"/>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1"/>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1"/>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1"/>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1"/>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1"/>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1"/>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1"/>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1"/>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1"/>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1"/>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1"/>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1"/>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1"/>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1"/>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1"/>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1"/>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1"/>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1"/>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1"/>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1"/>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1"/>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1"/>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1"/>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1"/>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1"/>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1"/>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1"/>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1"/>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1"/>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1"/>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1"/>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1"/>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1"/>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1"/>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1"/>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1"/>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1"/>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1"/>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1"/>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1"/>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1"/>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1"/>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1"/>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1"/>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1"/>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1"/>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1"/>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1"/>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1"/>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1"/>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1"/>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1"/>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1"/>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1"/>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1"/>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1"/>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1"/>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1"/>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1"/>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1"/>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1"/>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1"/>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1"/>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1"/>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1"/>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1"/>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1"/>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1"/>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1"/>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1"/>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1"/>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1"/>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1"/>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1"/>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1"/>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1"/>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1"/>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1"/>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1"/>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1"/>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1"/>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1"/>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1"/>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21"/>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1"/>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1"/>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1"/>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1"/>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1"/>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1"/>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1"/>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1"/>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1"/>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1"/>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1"/>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1"/>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1"/>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1"/>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1"/>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1"/>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1"/>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1"/>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1"/>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1"/>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1"/>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1"/>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1"/>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1"/>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1"/>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1"/>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1"/>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1"/>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1"/>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1"/>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1"/>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1"/>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1"/>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1"/>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1"/>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1"/>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1"/>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1"/>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1"/>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1"/>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1"/>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1"/>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1"/>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1"/>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1"/>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1"/>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1"/>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1"/>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1"/>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1"/>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1"/>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1"/>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1"/>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1"/>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1"/>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1"/>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1"/>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1"/>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1"/>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1"/>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1"/>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1"/>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1"/>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1"/>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1"/>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1"/>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1"/>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1"/>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1"/>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1"/>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1"/>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1"/>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1"/>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1"/>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1"/>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1"/>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1"/>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1"/>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1"/>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1"/>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1"/>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1"/>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1"/>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1"/>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1"/>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1"/>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1"/>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1"/>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1"/>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1"/>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1"/>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1"/>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1"/>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1"/>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1"/>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1"/>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1"/>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1"/>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1"/>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21"/>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21"/>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1"/>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1"/>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1"/>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1"/>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1"/>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1"/>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1"/>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1"/>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1"/>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1"/>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1"/>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1"/>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1"/>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1"/>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1"/>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1"/>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1"/>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1"/>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1"/>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1"/>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1"/>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1"/>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1"/>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1"/>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1"/>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21"/>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1"/>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1"/>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1"/>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1"/>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21"/>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1"/>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1"/>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1"/>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1"/>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1"/>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1"/>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1"/>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1"/>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1"/>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1"/>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1"/>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1"/>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1"/>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1"/>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1"/>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1"/>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1"/>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1"/>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1"/>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1"/>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1"/>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1"/>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1"/>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1"/>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1"/>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1"/>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1"/>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1"/>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21"/>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1"/>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1"/>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1"/>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1"/>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2" name="Google Shape;7432;p21"/>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3" name="Google Shape;7433;p21"/>
          <p:cNvGrpSpPr/>
          <p:nvPr/>
        </p:nvGrpSpPr>
        <p:grpSpPr>
          <a:xfrm>
            <a:off x="553048" y="535000"/>
            <a:ext cx="8105852" cy="4302000"/>
            <a:chOff x="553048" y="535000"/>
            <a:chExt cx="8105852" cy="4302000"/>
          </a:xfrm>
        </p:grpSpPr>
        <p:sp>
          <p:nvSpPr>
            <p:cNvPr id="7434" name="Google Shape;7434;p21"/>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1"/>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1"/>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1"/>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1"/>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1"/>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1"/>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1"/>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1"/>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1"/>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1"/>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1"/>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1"/>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1"/>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1"/>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1"/>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1"/>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1"/>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2" name="Google Shape;7452;p21"/>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7453" name="Google Shape;7453;p21"/>
          <p:cNvSpPr txBox="1">
            <a:spLocks noGrp="1"/>
          </p:cNvSpPr>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a:endParaRPr/>
          </a:p>
        </p:txBody>
      </p:sp>
      <p:sp>
        <p:nvSpPr>
          <p:cNvPr id="7454" name="Google Shape;7454;p21"/>
          <p:cNvSpPr txBox="1">
            <a:spLocks noGrp="1"/>
          </p:cNvSpPr>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55" name="Google Shape;7455;p21"/>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1"/>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1"/>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1"/>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7848"/>
        <p:cNvGrpSpPr/>
        <p:nvPr/>
      </p:nvGrpSpPr>
      <p:grpSpPr>
        <a:xfrm>
          <a:off x="0" y="0"/>
          <a:ext cx="0" cy="0"/>
          <a:chOff x="0" y="0"/>
          <a:chExt cx="0" cy="0"/>
        </a:xfrm>
      </p:grpSpPr>
      <p:grpSp>
        <p:nvGrpSpPr>
          <p:cNvPr id="7849" name="Google Shape;7849;p23"/>
          <p:cNvGrpSpPr/>
          <p:nvPr/>
        </p:nvGrpSpPr>
        <p:grpSpPr>
          <a:xfrm>
            <a:off x="0" y="0"/>
            <a:ext cx="9144125" cy="5143391"/>
            <a:chOff x="0" y="0"/>
            <a:chExt cx="9144125" cy="5143391"/>
          </a:xfrm>
        </p:grpSpPr>
        <p:sp>
          <p:nvSpPr>
            <p:cNvPr id="7850" name="Google Shape;7850;p2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2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2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2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2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2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2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2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2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2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2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2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2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2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2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2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2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2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2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1" name="Google Shape;8211;p23"/>
          <p:cNvGrpSpPr/>
          <p:nvPr/>
        </p:nvGrpSpPr>
        <p:grpSpPr>
          <a:xfrm>
            <a:off x="553048" y="535000"/>
            <a:ext cx="8105852" cy="4302000"/>
            <a:chOff x="553048" y="535000"/>
            <a:chExt cx="8105852" cy="4302000"/>
          </a:xfrm>
        </p:grpSpPr>
        <p:sp>
          <p:nvSpPr>
            <p:cNvPr id="8212" name="Google Shape;8212;p2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0" name="Google Shape;8230;p2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3"/>
          <p:cNvSpPr txBox="1">
            <a:spLocks noGrp="1"/>
          </p:cNvSpPr>
          <p:nvPr>
            <p:ph type="title"/>
          </p:nvPr>
        </p:nvSpPr>
        <p:spPr>
          <a:xfrm>
            <a:off x="1270650" y="629375"/>
            <a:ext cx="7020000" cy="12042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rgbClr val="79CDBE"/>
        </a:solidFill>
        <a:effectLst/>
      </p:bgPr>
    </p:bg>
    <p:spTree>
      <p:nvGrpSpPr>
        <p:cNvPr id="1" name="Shape 9021"/>
        <p:cNvGrpSpPr/>
        <p:nvPr/>
      </p:nvGrpSpPr>
      <p:grpSpPr>
        <a:xfrm>
          <a:off x="0" y="0"/>
          <a:ext cx="0" cy="0"/>
          <a:chOff x="0" y="0"/>
          <a:chExt cx="0" cy="0"/>
        </a:xfrm>
      </p:grpSpPr>
      <p:grpSp>
        <p:nvGrpSpPr>
          <p:cNvPr id="9022" name="Google Shape;9022;p26"/>
          <p:cNvGrpSpPr/>
          <p:nvPr/>
        </p:nvGrpSpPr>
        <p:grpSpPr>
          <a:xfrm>
            <a:off x="0" y="0"/>
            <a:ext cx="9144125" cy="5143391"/>
            <a:chOff x="0" y="0"/>
            <a:chExt cx="9144125" cy="5143391"/>
          </a:xfrm>
        </p:grpSpPr>
        <p:sp>
          <p:nvSpPr>
            <p:cNvPr id="9023" name="Google Shape;9023;p26"/>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6"/>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6"/>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6"/>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6"/>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6"/>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6"/>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6"/>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6"/>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6"/>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6"/>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6"/>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6"/>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6"/>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6"/>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6"/>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6"/>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6"/>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6"/>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6"/>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6"/>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6"/>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6"/>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6"/>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6"/>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6"/>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6"/>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6"/>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6"/>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6"/>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6"/>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6"/>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6"/>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6"/>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6"/>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6"/>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6"/>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6"/>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6"/>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6"/>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6"/>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6"/>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6"/>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6"/>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6"/>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6"/>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6"/>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6"/>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6"/>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6"/>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6"/>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6"/>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6"/>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6"/>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6"/>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6"/>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6"/>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6"/>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6"/>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6"/>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6"/>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6"/>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6"/>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6"/>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6"/>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6"/>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6"/>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6"/>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6"/>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6"/>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6"/>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6"/>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6"/>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6"/>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6"/>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6"/>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6"/>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6"/>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6"/>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6"/>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6"/>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26"/>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26"/>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26"/>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26"/>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26"/>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26"/>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26"/>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26"/>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26"/>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26"/>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26"/>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26"/>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26"/>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26"/>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26"/>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26"/>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26"/>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26"/>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26"/>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26"/>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26"/>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26"/>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26"/>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26"/>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26"/>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26"/>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26"/>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26"/>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26"/>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26"/>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26"/>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26"/>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26"/>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26"/>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26"/>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26"/>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26"/>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26"/>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26"/>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26"/>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26"/>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26"/>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26"/>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26"/>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26"/>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26"/>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26"/>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26"/>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26"/>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26"/>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6"/>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26"/>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6"/>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26"/>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6"/>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26"/>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6"/>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26"/>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6"/>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26"/>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26"/>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6"/>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26"/>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26"/>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6"/>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26"/>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26"/>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6"/>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26"/>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26"/>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6"/>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26"/>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26"/>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26"/>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26"/>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26"/>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26"/>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26"/>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26"/>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26"/>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26"/>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26"/>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26"/>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26"/>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26"/>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26"/>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26"/>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26"/>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26"/>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26"/>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26"/>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26"/>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26"/>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26"/>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26"/>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26"/>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26"/>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26"/>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26"/>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26"/>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26"/>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26"/>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26"/>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26"/>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26"/>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26"/>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26"/>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26"/>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26"/>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26"/>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26"/>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26"/>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26"/>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26"/>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26"/>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26"/>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26"/>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26"/>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26"/>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26"/>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26"/>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26"/>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26"/>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26"/>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26"/>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26"/>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26"/>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26"/>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26"/>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26"/>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26"/>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26"/>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26"/>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26"/>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26"/>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26"/>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26"/>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26"/>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26"/>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26"/>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26"/>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26"/>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26"/>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26"/>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26"/>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26"/>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26"/>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26"/>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26"/>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26"/>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26"/>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26"/>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26"/>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26"/>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26"/>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26"/>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26"/>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26"/>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26"/>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26"/>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26"/>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26"/>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26"/>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26"/>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26"/>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26"/>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26"/>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26"/>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26"/>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26"/>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26"/>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26"/>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26"/>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26"/>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26"/>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26"/>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26"/>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26"/>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26"/>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26"/>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26"/>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26"/>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26"/>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26"/>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26"/>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26"/>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26"/>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26"/>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26"/>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26"/>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26"/>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26"/>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26"/>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26"/>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26"/>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26"/>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26"/>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26"/>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26"/>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26"/>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26"/>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26"/>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26"/>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26"/>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26"/>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26"/>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26"/>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26"/>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26"/>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26"/>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26"/>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26"/>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26"/>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26"/>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26"/>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26"/>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26"/>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26"/>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26"/>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26"/>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26"/>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26"/>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26"/>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26"/>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26"/>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26"/>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26"/>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26"/>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26"/>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26"/>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26"/>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26"/>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26"/>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26"/>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26"/>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26"/>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26"/>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26"/>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26"/>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26"/>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26"/>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26"/>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26"/>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26"/>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26"/>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26"/>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26"/>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26"/>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26"/>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26"/>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26"/>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26"/>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26"/>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26"/>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26"/>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26"/>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26"/>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26"/>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26"/>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26"/>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26"/>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26"/>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26"/>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26"/>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26"/>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26"/>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26"/>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26"/>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26"/>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26"/>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26"/>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26"/>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26"/>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26"/>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26"/>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26"/>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26"/>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26"/>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26"/>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3" name="Google Shape;9383;p26"/>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4" name="Google Shape;9384;p26"/>
          <p:cNvGrpSpPr/>
          <p:nvPr/>
        </p:nvGrpSpPr>
        <p:grpSpPr>
          <a:xfrm>
            <a:off x="553048" y="535000"/>
            <a:ext cx="8105852" cy="4302000"/>
            <a:chOff x="553048" y="535000"/>
            <a:chExt cx="8105852" cy="4302000"/>
          </a:xfrm>
        </p:grpSpPr>
        <p:sp>
          <p:nvSpPr>
            <p:cNvPr id="9385" name="Google Shape;9385;p26"/>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26"/>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26"/>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26"/>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26"/>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26"/>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26"/>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26"/>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26"/>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26"/>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26"/>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26"/>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26"/>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26"/>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26"/>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26"/>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26"/>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26"/>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3" name="Google Shape;9403;p26"/>
          <p:cNvSpPr/>
          <p:nvPr/>
        </p:nvSpPr>
        <p:spPr>
          <a:xfrm>
            <a:off x="1509950" y="391332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26"/>
          <p:cNvSpPr/>
          <p:nvPr/>
        </p:nvSpPr>
        <p:spPr>
          <a:xfrm>
            <a:off x="1509950" y="3427363"/>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26"/>
          <p:cNvSpPr/>
          <p:nvPr/>
        </p:nvSpPr>
        <p:spPr>
          <a:xfrm>
            <a:off x="2416525" y="410843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6" name="Google Shape;9406;p26"/>
          <p:cNvGrpSpPr/>
          <p:nvPr/>
        </p:nvGrpSpPr>
        <p:grpSpPr>
          <a:xfrm>
            <a:off x="6538223" y="163649"/>
            <a:ext cx="1356637" cy="1528669"/>
            <a:chOff x="6638425" y="262025"/>
            <a:chExt cx="1356637" cy="1528669"/>
          </a:xfrm>
        </p:grpSpPr>
        <p:sp>
          <p:nvSpPr>
            <p:cNvPr id="9407" name="Google Shape;9407;p26"/>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26"/>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26"/>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26"/>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1" name="Google Shape;9411;p26"/>
          <p:cNvSpPr/>
          <p:nvPr/>
        </p:nvSpPr>
        <p:spPr>
          <a:xfrm>
            <a:off x="5865550" y="101052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26"/>
          <p:cNvSpPr/>
          <p:nvPr/>
        </p:nvSpPr>
        <p:spPr>
          <a:xfrm>
            <a:off x="7934475" y="805838"/>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26"/>
          <p:cNvSpPr/>
          <p:nvPr/>
        </p:nvSpPr>
        <p:spPr>
          <a:xfrm>
            <a:off x="6876475" y="19974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rgbClr val="79CDBE"/>
        </a:solidFill>
        <a:effectLst/>
      </p:bgPr>
    </p:bg>
    <p:spTree>
      <p:nvGrpSpPr>
        <p:cNvPr id="1" name="Shape 9414"/>
        <p:cNvGrpSpPr/>
        <p:nvPr/>
      </p:nvGrpSpPr>
      <p:grpSpPr>
        <a:xfrm>
          <a:off x="0" y="0"/>
          <a:ext cx="0" cy="0"/>
          <a:chOff x="0" y="0"/>
          <a:chExt cx="0" cy="0"/>
        </a:xfrm>
      </p:grpSpPr>
      <p:grpSp>
        <p:nvGrpSpPr>
          <p:cNvPr id="9415" name="Google Shape;9415;p27"/>
          <p:cNvGrpSpPr/>
          <p:nvPr/>
        </p:nvGrpSpPr>
        <p:grpSpPr>
          <a:xfrm>
            <a:off x="0" y="0"/>
            <a:ext cx="9144125" cy="5143391"/>
            <a:chOff x="0" y="0"/>
            <a:chExt cx="9144125" cy="5143391"/>
          </a:xfrm>
        </p:grpSpPr>
        <p:sp>
          <p:nvSpPr>
            <p:cNvPr id="9416" name="Google Shape;9416;p27"/>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27"/>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27"/>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27"/>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27"/>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27"/>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27"/>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27"/>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27"/>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27"/>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27"/>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27"/>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27"/>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27"/>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27"/>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27"/>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27"/>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27"/>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27"/>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27"/>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27"/>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27"/>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27"/>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27"/>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27"/>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27"/>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27"/>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27"/>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27"/>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27"/>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27"/>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27"/>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27"/>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27"/>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27"/>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27"/>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27"/>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27"/>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27"/>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27"/>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27"/>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27"/>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27"/>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27"/>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27"/>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27"/>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27"/>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27"/>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27"/>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27"/>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27"/>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27"/>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27"/>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27"/>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27"/>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27"/>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27"/>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27"/>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27"/>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27"/>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27"/>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27"/>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27"/>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27"/>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27"/>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27"/>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27"/>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27"/>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27"/>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27"/>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27"/>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27"/>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27"/>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27"/>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27"/>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27"/>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27"/>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27"/>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27"/>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27"/>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27"/>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27"/>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27"/>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27"/>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27"/>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27"/>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27"/>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27"/>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27"/>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27"/>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27"/>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27"/>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27"/>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27"/>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27"/>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27"/>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27"/>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27"/>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27"/>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27"/>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27"/>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27"/>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27"/>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27"/>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27"/>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27"/>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27"/>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27"/>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27"/>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27"/>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27"/>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27"/>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27"/>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27"/>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27"/>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27"/>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27"/>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27"/>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27"/>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27"/>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27"/>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27"/>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27"/>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27"/>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27"/>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27"/>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27"/>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27"/>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27"/>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27"/>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27"/>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27"/>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27"/>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27"/>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27"/>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27"/>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27"/>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27"/>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27"/>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27"/>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27"/>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27"/>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27"/>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27"/>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27"/>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27"/>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27"/>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27"/>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27"/>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27"/>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27"/>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27"/>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27"/>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27"/>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27"/>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27"/>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27"/>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27"/>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27"/>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27"/>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27"/>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27"/>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27"/>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27"/>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27"/>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27"/>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27"/>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27"/>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27"/>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27"/>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27"/>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27"/>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27"/>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27"/>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27"/>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27"/>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27"/>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27"/>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27"/>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27"/>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27"/>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27"/>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27"/>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27"/>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27"/>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27"/>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27"/>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27"/>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27"/>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27"/>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27"/>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27"/>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27"/>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27"/>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27"/>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27"/>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27"/>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27"/>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27"/>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27"/>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27"/>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27"/>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27"/>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27"/>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27"/>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27"/>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27"/>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27"/>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27"/>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27"/>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27"/>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27"/>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27"/>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27"/>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27"/>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27"/>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27"/>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27"/>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27"/>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27"/>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27"/>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27"/>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27"/>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27"/>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27"/>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27"/>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27"/>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27"/>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27"/>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27"/>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27"/>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27"/>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27"/>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27"/>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27"/>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27"/>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27"/>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27"/>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27"/>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27"/>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27"/>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27"/>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27"/>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27"/>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27"/>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27"/>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27"/>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27"/>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27"/>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27"/>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27"/>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27"/>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27"/>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27"/>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27"/>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27"/>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27"/>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27"/>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27"/>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27"/>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27"/>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27"/>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27"/>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27"/>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27"/>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27"/>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27"/>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27"/>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27"/>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27"/>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27"/>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27"/>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27"/>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27"/>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27"/>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27"/>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27"/>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27"/>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27"/>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27"/>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27"/>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27"/>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27"/>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27"/>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27"/>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27"/>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27"/>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27"/>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27"/>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27"/>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27"/>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27"/>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27"/>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27"/>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27"/>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27"/>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27"/>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27"/>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27"/>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27"/>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27"/>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27"/>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27"/>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27"/>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27"/>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27"/>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27"/>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27"/>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27"/>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27"/>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27"/>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27"/>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27"/>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27"/>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27"/>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27"/>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27"/>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27"/>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27"/>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27"/>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27"/>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27"/>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27"/>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27"/>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27"/>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27"/>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27"/>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27"/>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27"/>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27"/>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27"/>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27"/>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27"/>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27"/>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27"/>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27"/>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27"/>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27"/>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27"/>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27"/>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27"/>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27"/>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27"/>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27"/>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27"/>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27"/>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27"/>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27"/>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27"/>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27"/>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27"/>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27"/>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27"/>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27"/>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27"/>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27"/>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27"/>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27"/>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27"/>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27"/>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6" name="Google Shape;9776;p27"/>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7" name="Google Shape;9777;p27"/>
          <p:cNvGrpSpPr/>
          <p:nvPr/>
        </p:nvGrpSpPr>
        <p:grpSpPr>
          <a:xfrm>
            <a:off x="553048" y="535000"/>
            <a:ext cx="8105852" cy="4302000"/>
            <a:chOff x="553048" y="535000"/>
            <a:chExt cx="8105852" cy="4302000"/>
          </a:xfrm>
        </p:grpSpPr>
        <p:sp>
          <p:nvSpPr>
            <p:cNvPr id="9778" name="Google Shape;9778;p27"/>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27"/>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27"/>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27"/>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27"/>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27"/>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7"/>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7"/>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7"/>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7"/>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7"/>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7"/>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7"/>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7"/>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7"/>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7"/>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7"/>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7"/>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6" name="Google Shape;9796;p27"/>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7"/>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7"/>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7"/>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0" name="Google Shape;9800;p27"/>
          <p:cNvGrpSpPr/>
          <p:nvPr/>
        </p:nvGrpSpPr>
        <p:grpSpPr>
          <a:xfrm>
            <a:off x="2061088" y="4050081"/>
            <a:ext cx="1055760" cy="753780"/>
            <a:chOff x="3308425" y="649500"/>
            <a:chExt cx="947975" cy="676825"/>
          </a:xfrm>
        </p:grpSpPr>
        <p:sp>
          <p:nvSpPr>
            <p:cNvPr id="9801" name="Google Shape;9801;p27"/>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7"/>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7"/>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4" name="Google Shape;9804;p27"/>
          <p:cNvSpPr/>
          <p:nvPr/>
        </p:nvSpPr>
        <p:spPr>
          <a:xfrm rot="-900008">
            <a:off x="7239138" y="467741"/>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404"/>
        <p:cNvGrpSpPr/>
        <p:nvPr/>
      </p:nvGrpSpPr>
      <p:grpSpPr>
        <a:xfrm>
          <a:off x="0" y="0"/>
          <a:ext cx="0" cy="0"/>
          <a:chOff x="0" y="0"/>
          <a:chExt cx="0" cy="0"/>
        </a:xfrm>
      </p:grpSpPr>
      <p:grpSp>
        <p:nvGrpSpPr>
          <p:cNvPr id="405" name="Google Shape;405;p3"/>
          <p:cNvGrpSpPr/>
          <p:nvPr/>
        </p:nvGrpSpPr>
        <p:grpSpPr>
          <a:xfrm>
            <a:off x="0" y="0"/>
            <a:ext cx="9144125" cy="5143391"/>
            <a:chOff x="0" y="0"/>
            <a:chExt cx="9144125" cy="5143391"/>
          </a:xfrm>
        </p:grpSpPr>
        <p:sp>
          <p:nvSpPr>
            <p:cNvPr id="406" name="Google Shape;406;p3"/>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3"/>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3"/>
          <p:cNvGrpSpPr/>
          <p:nvPr/>
        </p:nvGrpSpPr>
        <p:grpSpPr>
          <a:xfrm>
            <a:off x="553048" y="535000"/>
            <a:ext cx="8105852" cy="4302000"/>
            <a:chOff x="553048" y="535000"/>
            <a:chExt cx="8105852" cy="4302000"/>
          </a:xfrm>
        </p:grpSpPr>
        <p:sp>
          <p:nvSpPr>
            <p:cNvPr id="768" name="Google Shape;768;p3"/>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3"/>
          <p:cNvSpPr txBox="1">
            <a:spLocks noGrp="1"/>
          </p:cNvSpPr>
          <p:nvPr>
            <p:ph type="title"/>
          </p:nvPr>
        </p:nvSpPr>
        <p:spPr>
          <a:xfrm>
            <a:off x="3116850" y="1880650"/>
            <a:ext cx="4541400" cy="1353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7" name="Google Shape;787;p3"/>
          <p:cNvSpPr txBox="1">
            <a:spLocks noGrp="1"/>
          </p:cNvSpPr>
          <p:nvPr>
            <p:ph type="title" idx="2" hasCustomPrompt="1"/>
          </p:nvPr>
        </p:nvSpPr>
        <p:spPr>
          <a:xfrm>
            <a:off x="1810950" y="2150850"/>
            <a:ext cx="1153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8" name="Google Shape;788;p3"/>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rot="-900008">
            <a:off x="1715274" y="4153738"/>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5588200" y="1064375"/>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7974050" y="786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1644575" y="3671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845800" y="40885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3"/>
          <p:cNvGrpSpPr/>
          <p:nvPr/>
        </p:nvGrpSpPr>
        <p:grpSpPr>
          <a:xfrm>
            <a:off x="6294838" y="4058031"/>
            <a:ext cx="1055760" cy="753780"/>
            <a:chOff x="3308425" y="649500"/>
            <a:chExt cx="947975" cy="676825"/>
          </a:xfrm>
        </p:grpSpPr>
        <p:sp>
          <p:nvSpPr>
            <p:cNvPr id="798" name="Google Shape;798;p3"/>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
          <p:cNvGrpSpPr/>
          <p:nvPr/>
        </p:nvGrpSpPr>
        <p:grpSpPr>
          <a:xfrm rot="-6299880" flipH="1">
            <a:off x="1763090" y="476245"/>
            <a:ext cx="708049" cy="444266"/>
            <a:chOff x="1445125" y="3867675"/>
            <a:chExt cx="803300" cy="502950"/>
          </a:xfrm>
        </p:grpSpPr>
        <p:sp>
          <p:nvSpPr>
            <p:cNvPr id="802" name="Google Shape;802;p3"/>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
          <p:cNvSpPr/>
          <p:nvPr/>
        </p:nvSpPr>
        <p:spPr>
          <a:xfrm>
            <a:off x="1957275" y="13724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321580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7826025" y="4116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809"/>
        <p:cNvGrpSpPr/>
        <p:nvPr/>
      </p:nvGrpSpPr>
      <p:grpSpPr>
        <a:xfrm>
          <a:off x="0" y="0"/>
          <a:ext cx="0" cy="0"/>
          <a:chOff x="0" y="0"/>
          <a:chExt cx="0" cy="0"/>
        </a:xfrm>
      </p:grpSpPr>
      <p:sp>
        <p:nvSpPr>
          <p:cNvPr id="9810" name="Google Shape;9810;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808"/>
        <p:cNvGrpSpPr/>
        <p:nvPr/>
      </p:nvGrpSpPr>
      <p:grpSpPr>
        <a:xfrm>
          <a:off x="0" y="0"/>
          <a:ext cx="0" cy="0"/>
          <a:chOff x="0" y="0"/>
          <a:chExt cx="0" cy="0"/>
        </a:xfrm>
      </p:grpSpPr>
      <p:grpSp>
        <p:nvGrpSpPr>
          <p:cNvPr id="809" name="Google Shape;809;p4"/>
          <p:cNvGrpSpPr/>
          <p:nvPr/>
        </p:nvGrpSpPr>
        <p:grpSpPr>
          <a:xfrm>
            <a:off x="0" y="0"/>
            <a:ext cx="9144125" cy="5143391"/>
            <a:chOff x="0" y="0"/>
            <a:chExt cx="9144125" cy="5143391"/>
          </a:xfrm>
        </p:grpSpPr>
        <p:sp>
          <p:nvSpPr>
            <p:cNvPr id="810" name="Google Shape;810;p4"/>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4"/>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4"/>
          <p:cNvGrpSpPr/>
          <p:nvPr/>
        </p:nvGrpSpPr>
        <p:grpSpPr>
          <a:xfrm>
            <a:off x="553048" y="535000"/>
            <a:ext cx="8105852" cy="4302000"/>
            <a:chOff x="553048" y="535000"/>
            <a:chExt cx="8105852" cy="4302000"/>
          </a:xfrm>
        </p:grpSpPr>
        <p:sp>
          <p:nvSpPr>
            <p:cNvPr id="1172" name="Google Shape;1172;p4"/>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4"/>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1191" name="Google Shape;1191;p4"/>
          <p:cNvSpPr txBox="1">
            <a:spLocks noGrp="1"/>
          </p:cNvSpPr>
          <p:nvPr>
            <p:ph type="body" idx="1"/>
          </p:nvPr>
        </p:nvSpPr>
        <p:spPr>
          <a:xfrm>
            <a:off x="1270650" y="1202075"/>
            <a:ext cx="7020000" cy="34062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192"/>
        <p:cNvGrpSpPr/>
        <p:nvPr/>
      </p:nvGrpSpPr>
      <p:grpSpPr>
        <a:xfrm>
          <a:off x="0" y="0"/>
          <a:ext cx="0" cy="0"/>
          <a:chOff x="0" y="0"/>
          <a:chExt cx="0" cy="0"/>
        </a:xfrm>
      </p:grpSpPr>
      <p:grpSp>
        <p:nvGrpSpPr>
          <p:cNvPr id="1193" name="Google Shape;1193;p5"/>
          <p:cNvGrpSpPr/>
          <p:nvPr/>
        </p:nvGrpSpPr>
        <p:grpSpPr>
          <a:xfrm>
            <a:off x="0" y="0"/>
            <a:ext cx="9144125" cy="5143391"/>
            <a:chOff x="0" y="0"/>
            <a:chExt cx="9144125" cy="5143391"/>
          </a:xfrm>
        </p:grpSpPr>
        <p:sp>
          <p:nvSpPr>
            <p:cNvPr id="1194" name="Google Shape;1194;p5"/>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5"/>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5"/>
          <p:cNvGrpSpPr/>
          <p:nvPr/>
        </p:nvGrpSpPr>
        <p:grpSpPr>
          <a:xfrm>
            <a:off x="553048" y="535000"/>
            <a:ext cx="8105852" cy="4302000"/>
            <a:chOff x="553048" y="535000"/>
            <a:chExt cx="8105852" cy="4302000"/>
          </a:xfrm>
        </p:grpSpPr>
        <p:sp>
          <p:nvSpPr>
            <p:cNvPr id="1556" name="Google Shape;1556;p5"/>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5"/>
          <p:cNvSpPr txBox="1">
            <a:spLocks noGrp="1"/>
          </p:cNvSpPr>
          <p:nvPr>
            <p:ph type="title"/>
          </p:nvPr>
        </p:nvSpPr>
        <p:spPr>
          <a:xfrm>
            <a:off x="1270650" y="629375"/>
            <a:ext cx="35004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1575" name="Google Shape;1575;p5"/>
          <p:cNvSpPr txBox="1">
            <a:spLocks noGrp="1"/>
          </p:cNvSpPr>
          <p:nvPr>
            <p:ph type="subTitle" idx="1"/>
          </p:nvPr>
        </p:nvSpPr>
        <p:spPr>
          <a:xfrm>
            <a:off x="1270650" y="1202075"/>
            <a:ext cx="35004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a:endParaRPr/>
          </a:p>
        </p:txBody>
      </p:sp>
      <p:sp>
        <p:nvSpPr>
          <p:cNvPr id="1576" name="Google Shape;1576;p5"/>
          <p:cNvSpPr txBox="1">
            <a:spLocks noGrp="1"/>
          </p:cNvSpPr>
          <p:nvPr>
            <p:ph type="subTitle" idx="2"/>
          </p:nvPr>
        </p:nvSpPr>
        <p:spPr>
          <a:xfrm>
            <a:off x="1270650" y="1514375"/>
            <a:ext cx="35004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7" name="Google Shape;1577;p5"/>
          <p:cNvSpPr txBox="1">
            <a:spLocks noGrp="1"/>
          </p:cNvSpPr>
          <p:nvPr>
            <p:ph type="title" idx="3"/>
          </p:nvPr>
        </p:nvSpPr>
        <p:spPr>
          <a:xfrm>
            <a:off x="4771050" y="629375"/>
            <a:ext cx="35004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1578" name="Google Shape;1578;p5"/>
          <p:cNvSpPr txBox="1">
            <a:spLocks noGrp="1"/>
          </p:cNvSpPr>
          <p:nvPr>
            <p:ph type="subTitle" idx="4"/>
          </p:nvPr>
        </p:nvSpPr>
        <p:spPr>
          <a:xfrm>
            <a:off x="4771050" y="1202075"/>
            <a:ext cx="3500400" cy="3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None/>
              <a:defRPr b="1">
                <a:solidFill>
                  <a:schemeClr val="accent2"/>
                </a:solidFill>
                <a:highlight>
                  <a:schemeClr val="lt2"/>
                </a:highlight>
              </a:defRPr>
            </a:lvl1pPr>
            <a:lvl2pPr lvl="1" algn="ctr" rtl="0">
              <a:lnSpc>
                <a:spcPct val="100000"/>
              </a:lnSpc>
              <a:spcBef>
                <a:spcPts val="0"/>
              </a:spcBef>
              <a:spcAft>
                <a:spcPts val="0"/>
              </a:spcAft>
              <a:buClr>
                <a:schemeClr val="accent2"/>
              </a:buClr>
              <a:buSzPts val="1400"/>
              <a:buNone/>
              <a:defRPr b="1">
                <a:solidFill>
                  <a:schemeClr val="accent2"/>
                </a:solidFill>
                <a:highlight>
                  <a:schemeClr val="lt2"/>
                </a:highlight>
              </a:defRPr>
            </a:lvl2pPr>
            <a:lvl3pPr lvl="2" algn="ctr" rtl="0">
              <a:lnSpc>
                <a:spcPct val="100000"/>
              </a:lnSpc>
              <a:spcBef>
                <a:spcPts val="0"/>
              </a:spcBef>
              <a:spcAft>
                <a:spcPts val="0"/>
              </a:spcAft>
              <a:buClr>
                <a:schemeClr val="accent2"/>
              </a:buClr>
              <a:buSzPts val="1400"/>
              <a:buNone/>
              <a:defRPr b="1">
                <a:solidFill>
                  <a:schemeClr val="accent2"/>
                </a:solidFill>
                <a:highlight>
                  <a:schemeClr val="lt2"/>
                </a:highlight>
              </a:defRPr>
            </a:lvl3pPr>
            <a:lvl4pPr lvl="3" algn="ctr" rtl="0">
              <a:lnSpc>
                <a:spcPct val="100000"/>
              </a:lnSpc>
              <a:spcBef>
                <a:spcPts val="0"/>
              </a:spcBef>
              <a:spcAft>
                <a:spcPts val="0"/>
              </a:spcAft>
              <a:buClr>
                <a:schemeClr val="accent2"/>
              </a:buClr>
              <a:buSzPts val="1400"/>
              <a:buNone/>
              <a:defRPr b="1">
                <a:solidFill>
                  <a:schemeClr val="accent2"/>
                </a:solidFill>
                <a:highlight>
                  <a:schemeClr val="lt2"/>
                </a:highlight>
              </a:defRPr>
            </a:lvl4pPr>
            <a:lvl5pPr lvl="4" algn="ctr" rtl="0">
              <a:lnSpc>
                <a:spcPct val="100000"/>
              </a:lnSpc>
              <a:spcBef>
                <a:spcPts val="0"/>
              </a:spcBef>
              <a:spcAft>
                <a:spcPts val="0"/>
              </a:spcAft>
              <a:buClr>
                <a:schemeClr val="accent2"/>
              </a:buClr>
              <a:buSzPts val="1400"/>
              <a:buNone/>
              <a:defRPr b="1">
                <a:solidFill>
                  <a:schemeClr val="accent2"/>
                </a:solidFill>
                <a:highlight>
                  <a:schemeClr val="lt2"/>
                </a:highlight>
              </a:defRPr>
            </a:lvl5pPr>
            <a:lvl6pPr lvl="5" algn="ctr" rtl="0">
              <a:lnSpc>
                <a:spcPct val="100000"/>
              </a:lnSpc>
              <a:spcBef>
                <a:spcPts val="0"/>
              </a:spcBef>
              <a:spcAft>
                <a:spcPts val="0"/>
              </a:spcAft>
              <a:buClr>
                <a:schemeClr val="accent2"/>
              </a:buClr>
              <a:buSzPts val="1400"/>
              <a:buNone/>
              <a:defRPr b="1">
                <a:solidFill>
                  <a:schemeClr val="accent2"/>
                </a:solidFill>
                <a:highlight>
                  <a:schemeClr val="lt2"/>
                </a:highlight>
              </a:defRPr>
            </a:lvl6pPr>
            <a:lvl7pPr lvl="6" algn="ctr" rtl="0">
              <a:lnSpc>
                <a:spcPct val="100000"/>
              </a:lnSpc>
              <a:spcBef>
                <a:spcPts val="0"/>
              </a:spcBef>
              <a:spcAft>
                <a:spcPts val="0"/>
              </a:spcAft>
              <a:buClr>
                <a:schemeClr val="accent2"/>
              </a:buClr>
              <a:buSzPts val="1400"/>
              <a:buNone/>
              <a:defRPr b="1">
                <a:solidFill>
                  <a:schemeClr val="accent2"/>
                </a:solidFill>
                <a:highlight>
                  <a:schemeClr val="lt2"/>
                </a:highlight>
              </a:defRPr>
            </a:lvl7pPr>
            <a:lvl8pPr lvl="7" algn="ctr" rtl="0">
              <a:lnSpc>
                <a:spcPct val="100000"/>
              </a:lnSpc>
              <a:spcBef>
                <a:spcPts val="0"/>
              </a:spcBef>
              <a:spcAft>
                <a:spcPts val="0"/>
              </a:spcAft>
              <a:buClr>
                <a:schemeClr val="accent2"/>
              </a:buClr>
              <a:buSzPts val="1400"/>
              <a:buNone/>
              <a:defRPr b="1">
                <a:solidFill>
                  <a:schemeClr val="accent2"/>
                </a:solidFill>
                <a:highlight>
                  <a:schemeClr val="lt2"/>
                </a:highlight>
              </a:defRPr>
            </a:lvl8pPr>
            <a:lvl9pPr lvl="8" algn="ctr" rtl="0">
              <a:lnSpc>
                <a:spcPct val="100000"/>
              </a:lnSpc>
              <a:spcBef>
                <a:spcPts val="0"/>
              </a:spcBef>
              <a:spcAft>
                <a:spcPts val="0"/>
              </a:spcAft>
              <a:buClr>
                <a:schemeClr val="accent2"/>
              </a:buClr>
              <a:buSzPts val="1400"/>
              <a:buNone/>
              <a:defRPr b="1">
                <a:solidFill>
                  <a:schemeClr val="accent2"/>
                </a:solidFill>
                <a:highlight>
                  <a:schemeClr val="lt2"/>
                </a:highlight>
              </a:defRPr>
            </a:lvl9pPr>
          </a:lstStyle>
          <a:p>
            <a:endParaRPr/>
          </a:p>
        </p:txBody>
      </p:sp>
      <p:sp>
        <p:nvSpPr>
          <p:cNvPr id="1579" name="Google Shape;1579;p5"/>
          <p:cNvSpPr txBox="1">
            <a:spLocks noGrp="1"/>
          </p:cNvSpPr>
          <p:nvPr>
            <p:ph type="subTitle" idx="5"/>
          </p:nvPr>
        </p:nvSpPr>
        <p:spPr>
          <a:xfrm>
            <a:off x="4771050" y="1514375"/>
            <a:ext cx="3500400" cy="29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580"/>
        <p:cNvGrpSpPr/>
        <p:nvPr/>
      </p:nvGrpSpPr>
      <p:grpSpPr>
        <a:xfrm>
          <a:off x="0" y="0"/>
          <a:ext cx="0" cy="0"/>
          <a:chOff x="0" y="0"/>
          <a:chExt cx="0" cy="0"/>
        </a:xfrm>
      </p:grpSpPr>
      <p:grpSp>
        <p:nvGrpSpPr>
          <p:cNvPr id="1581" name="Google Shape;1581;p6"/>
          <p:cNvGrpSpPr/>
          <p:nvPr/>
        </p:nvGrpSpPr>
        <p:grpSpPr>
          <a:xfrm>
            <a:off x="0" y="0"/>
            <a:ext cx="9144125" cy="5143391"/>
            <a:chOff x="0" y="0"/>
            <a:chExt cx="9144125" cy="5143391"/>
          </a:xfrm>
        </p:grpSpPr>
        <p:sp>
          <p:nvSpPr>
            <p:cNvPr id="1582" name="Google Shape;1582;p6"/>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6"/>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6"/>
          <p:cNvGrpSpPr/>
          <p:nvPr/>
        </p:nvGrpSpPr>
        <p:grpSpPr>
          <a:xfrm>
            <a:off x="553048" y="535000"/>
            <a:ext cx="8105852" cy="4302000"/>
            <a:chOff x="553048" y="535000"/>
            <a:chExt cx="8105852" cy="4302000"/>
          </a:xfrm>
        </p:grpSpPr>
        <p:sp>
          <p:nvSpPr>
            <p:cNvPr id="1944" name="Google Shape;1944;p6"/>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2" name="Google Shape;1962;p6"/>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l"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1967"/>
        <p:cNvGrpSpPr/>
        <p:nvPr/>
      </p:nvGrpSpPr>
      <p:grpSpPr>
        <a:xfrm>
          <a:off x="0" y="0"/>
          <a:ext cx="0" cy="0"/>
          <a:chOff x="0" y="0"/>
          <a:chExt cx="0" cy="0"/>
        </a:xfrm>
      </p:grpSpPr>
      <p:grpSp>
        <p:nvGrpSpPr>
          <p:cNvPr id="1968" name="Google Shape;1968;p7"/>
          <p:cNvGrpSpPr/>
          <p:nvPr/>
        </p:nvGrpSpPr>
        <p:grpSpPr>
          <a:xfrm>
            <a:off x="0" y="0"/>
            <a:ext cx="9144125" cy="5143391"/>
            <a:chOff x="0" y="0"/>
            <a:chExt cx="9144125" cy="5143391"/>
          </a:xfrm>
        </p:grpSpPr>
        <p:sp>
          <p:nvSpPr>
            <p:cNvPr id="1969" name="Google Shape;1969;p7"/>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7"/>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7"/>
          <p:cNvGrpSpPr/>
          <p:nvPr/>
        </p:nvGrpSpPr>
        <p:grpSpPr>
          <a:xfrm>
            <a:off x="553048" y="535000"/>
            <a:ext cx="8105852" cy="4302000"/>
            <a:chOff x="553048" y="535000"/>
            <a:chExt cx="8105852" cy="4302000"/>
          </a:xfrm>
        </p:grpSpPr>
        <p:sp>
          <p:nvSpPr>
            <p:cNvPr id="2331" name="Google Shape;2331;p7"/>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7"/>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2350" name="Google Shape;2350;p7"/>
          <p:cNvSpPr txBox="1">
            <a:spLocks noGrp="1"/>
          </p:cNvSpPr>
          <p:nvPr>
            <p:ph type="body" idx="1"/>
          </p:nvPr>
        </p:nvSpPr>
        <p:spPr>
          <a:xfrm>
            <a:off x="1270650" y="1202075"/>
            <a:ext cx="3301500" cy="34062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rtl="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2351"/>
        <p:cNvGrpSpPr/>
        <p:nvPr/>
      </p:nvGrpSpPr>
      <p:grpSpPr>
        <a:xfrm>
          <a:off x="0" y="0"/>
          <a:ext cx="0" cy="0"/>
          <a:chOff x="0" y="0"/>
          <a:chExt cx="0" cy="0"/>
        </a:xfrm>
      </p:grpSpPr>
      <p:grpSp>
        <p:nvGrpSpPr>
          <p:cNvPr id="2352" name="Google Shape;2352;p8"/>
          <p:cNvGrpSpPr/>
          <p:nvPr/>
        </p:nvGrpSpPr>
        <p:grpSpPr>
          <a:xfrm>
            <a:off x="0" y="0"/>
            <a:ext cx="9144125" cy="5143391"/>
            <a:chOff x="0" y="0"/>
            <a:chExt cx="9144125" cy="5143391"/>
          </a:xfrm>
        </p:grpSpPr>
        <p:sp>
          <p:nvSpPr>
            <p:cNvPr id="2353" name="Google Shape;2353;p8"/>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3" name="Google Shape;2713;p8"/>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4" name="Google Shape;2714;p8"/>
          <p:cNvGrpSpPr/>
          <p:nvPr/>
        </p:nvGrpSpPr>
        <p:grpSpPr>
          <a:xfrm>
            <a:off x="553048" y="535000"/>
            <a:ext cx="8105852" cy="4302000"/>
            <a:chOff x="553048" y="535000"/>
            <a:chExt cx="8105852" cy="4302000"/>
          </a:xfrm>
        </p:grpSpPr>
        <p:sp>
          <p:nvSpPr>
            <p:cNvPr id="2715" name="Google Shape;2715;p8"/>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2734"/>
        <p:cNvGrpSpPr/>
        <p:nvPr/>
      </p:nvGrpSpPr>
      <p:grpSpPr>
        <a:xfrm>
          <a:off x="0" y="0"/>
          <a:ext cx="0" cy="0"/>
          <a:chOff x="0" y="0"/>
          <a:chExt cx="0" cy="0"/>
        </a:xfrm>
      </p:grpSpPr>
      <p:grpSp>
        <p:nvGrpSpPr>
          <p:cNvPr id="2735" name="Google Shape;2735;p9"/>
          <p:cNvGrpSpPr/>
          <p:nvPr/>
        </p:nvGrpSpPr>
        <p:grpSpPr>
          <a:xfrm>
            <a:off x="0" y="0"/>
            <a:ext cx="9144125" cy="5143391"/>
            <a:chOff x="0" y="0"/>
            <a:chExt cx="9144125" cy="5143391"/>
          </a:xfrm>
        </p:grpSpPr>
        <p:sp>
          <p:nvSpPr>
            <p:cNvPr id="2736" name="Google Shape;2736;p9"/>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6" name="Google Shape;3096;p9"/>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9"/>
          <p:cNvGrpSpPr/>
          <p:nvPr/>
        </p:nvGrpSpPr>
        <p:grpSpPr>
          <a:xfrm>
            <a:off x="553048" y="535000"/>
            <a:ext cx="8105852" cy="4302000"/>
            <a:chOff x="553048" y="535000"/>
            <a:chExt cx="8105852" cy="4302000"/>
          </a:xfrm>
        </p:grpSpPr>
        <p:sp>
          <p:nvSpPr>
            <p:cNvPr id="3098" name="Google Shape;3098;p9"/>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9"/>
          <p:cNvSpPr txBox="1">
            <a:spLocks noGrp="1"/>
          </p:cNvSpPr>
          <p:nvPr>
            <p:ph type="title"/>
          </p:nvPr>
        </p:nvSpPr>
        <p:spPr>
          <a:xfrm>
            <a:off x="1747800" y="1924800"/>
            <a:ext cx="5648400" cy="12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17" name="Google Shape;3117;p9"/>
          <p:cNvSpPr/>
          <p:nvPr/>
        </p:nvSpPr>
        <p:spPr>
          <a:xfrm>
            <a:off x="8428900" y="1041975"/>
            <a:ext cx="143750" cy="647425"/>
          </a:xfrm>
          <a:custGeom>
            <a:avLst/>
            <a:gdLst/>
            <a:ahLst/>
            <a:cxnLst/>
            <a:rect l="l" t="t" r="r" b="b"/>
            <a:pathLst>
              <a:path w="5750" h="25897" extrusionOk="0">
                <a:moveTo>
                  <a:pt x="0" y="0"/>
                </a:moveTo>
                <a:lnTo>
                  <a:pt x="0" y="25897"/>
                </a:lnTo>
                <a:cubicBezTo>
                  <a:pt x="3176" y="25897"/>
                  <a:pt x="5749" y="23323"/>
                  <a:pt x="5749" y="20147"/>
                </a:cubicBezTo>
                <a:lnTo>
                  <a:pt x="5749" y="5752"/>
                </a:lnTo>
                <a:cubicBezTo>
                  <a:pt x="5749" y="2576"/>
                  <a:pt x="3176"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
          <p:cNvSpPr/>
          <p:nvPr/>
        </p:nvSpPr>
        <p:spPr>
          <a:xfrm>
            <a:off x="8428900" y="2620900"/>
            <a:ext cx="143750" cy="647425"/>
          </a:xfrm>
          <a:custGeom>
            <a:avLst/>
            <a:gdLst/>
            <a:ahLst/>
            <a:cxnLst/>
            <a:rect l="l" t="t" r="r" b="b"/>
            <a:pathLst>
              <a:path w="5750" h="25897" extrusionOk="0">
                <a:moveTo>
                  <a:pt x="0" y="0"/>
                </a:moveTo>
                <a:lnTo>
                  <a:pt x="0" y="25897"/>
                </a:lnTo>
                <a:cubicBezTo>
                  <a:pt x="3176" y="25897"/>
                  <a:pt x="5749" y="23323"/>
                  <a:pt x="5749" y="20148"/>
                </a:cubicBezTo>
                <a:lnTo>
                  <a:pt x="5749" y="5752"/>
                </a:lnTo>
                <a:cubicBezTo>
                  <a:pt x="5749" y="2577"/>
                  <a:pt x="3176"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
          <p:cNvSpPr/>
          <p:nvPr/>
        </p:nvSpPr>
        <p:spPr>
          <a:xfrm>
            <a:off x="8428900" y="1811900"/>
            <a:ext cx="143750" cy="647425"/>
          </a:xfrm>
          <a:custGeom>
            <a:avLst/>
            <a:gdLst/>
            <a:ahLst/>
            <a:cxnLst/>
            <a:rect l="l" t="t" r="r" b="b"/>
            <a:pathLst>
              <a:path w="5750" h="25897" extrusionOk="0">
                <a:moveTo>
                  <a:pt x="0" y="0"/>
                </a:moveTo>
                <a:lnTo>
                  <a:pt x="0" y="25897"/>
                </a:lnTo>
                <a:cubicBezTo>
                  <a:pt x="3176" y="25897"/>
                  <a:pt x="5749" y="23320"/>
                  <a:pt x="5749" y="20147"/>
                </a:cubicBezTo>
                <a:lnTo>
                  <a:pt x="5749" y="5749"/>
                </a:lnTo>
                <a:cubicBezTo>
                  <a:pt x="5749" y="2574"/>
                  <a:pt x="317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
          <p:cNvSpPr/>
          <p:nvPr/>
        </p:nvSpPr>
        <p:spPr>
          <a:xfrm>
            <a:off x="8428900" y="3454000"/>
            <a:ext cx="143750" cy="647425"/>
          </a:xfrm>
          <a:custGeom>
            <a:avLst/>
            <a:gdLst/>
            <a:ahLst/>
            <a:cxnLst/>
            <a:rect l="l" t="t" r="r" b="b"/>
            <a:pathLst>
              <a:path w="5750" h="25897" extrusionOk="0">
                <a:moveTo>
                  <a:pt x="0" y="1"/>
                </a:moveTo>
                <a:lnTo>
                  <a:pt x="0" y="25897"/>
                </a:lnTo>
                <a:cubicBezTo>
                  <a:pt x="3176" y="25897"/>
                  <a:pt x="5749" y="23323"/>
                  <a:pt x="5749" y="20148"/>
                </a:cubicBezTo>
                <a:lnTo>
                  <a:pt x="5749" y="5752"/>
                </a:lnTo>
                <a:cubicBezTo>
                  <a:pt x="5749" y="2577"/>
                  <a:pt x="317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
          <p:cNvSpPr/>
          <p:nvPr/>
        </p:nvSpPr>
        <p:spPr>
          <a:xfrm rot="-900008">
            <a:off x="1818499" y="4153738"/>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9"/>
          <p:cNvGrpSpPr/>
          <p:nvPr/>
        </p:nvGrpSpPr>
        <p:grpSpPr>
          <a:xfrm>
            <a:off x="6340450" y="4088531"/>
            <a:ext cx="1055760" cy="753780"/>
            <a:chOff x="3308425" y="649500"/>
            <a:chExt cx="947975" cy="676825"/>
          </a:xfrm>
        </p:grpSpPr>
        <p:sp>
          <p:nvSpPr>
            <p:cNvPr id="3123" name="Google Shape;3123;p9"/>
            <p:cNvSpPr/>
            <p:nvPr/>
          </p:nvSpPr>
          <p:spPr>
            <a:xfrm>
              <a:off x="3308425" y="649500"/>
              <a:ext cx="947975" cy="676275"/>
            </a:xfrm>
            <a:custGeom>
              <a:avLst/>
              <a:gdLst/>
              <a:ahLst/>
              <a:cxnLst/>
              <a:rect l="l" t="t" r="r" b="b"/>
              <a:pathLst>
                <a:path w="37919" h="27051" extrusionOk="0">
                  <a:moveTo>
                    <a:pt x="12816" y="19976"/>
                  </a:moveTo>
                  <a:cubicBezTo>
                    <a:pt x="12818" y="19976"/>
                    <a:pt x="12821" y="19976"/>
                    <a:pt x="12824" y="19976"/>
                  </a:cubicBezTo>
                  <a:lnTo>
                    <a:pt x="12824" y="19976"/>
                  </a:lnTo>
                  <a:cubicBezTo>
                    <a:pt x="12815" y="19979"/>
                    <a:pt x="12808" y="19979"/>
                    <a:pt x="12804" y="19979"/>
                  </a:cubicBezTo>
                  <a:cubicBezTo>
                    <a:pt x="12796" y="19979"/>
                    <a:pt x="12800" y="19976"/>
                    <a:pt x="12816" y="19976"/>
                  </a:cubicBezTo>
                  <a:close/>
                  <a:moveTo>
                    <a:pt x="23205" y="24113"/>
                  </a:moveTo>
                  <a:cubicBezTo>
                    <a:pt x="23209" y="24113"/>
                    <a:pt x="23211" y="24115"/>
                    <a:pt x="23210" y="24120"/>
                  </a:cubicBezTo>
                  <a:cubicBezTo>
                    <a:pt x="23210" y="24121"/>
                    <a:pt x="23207" y="24122"/>
                    <a:pt x="23199" y="24122"/>
                  </a:cubicBezTo>
                  <a:cubicBezTo>
                    <a:pt x="23195" y="24122"/>
                    <a:pt x="23190" y="24121"/>
                    <a:pt x="23183" y="24121"/>
                  </a:cubicBezTo>
                  <a:lnTo>
                    <a:pt x="23183" y="24121"/>
                  </a:lnTo>
                  <a:cubicBezTo>
                    <a:pt x="23192" y="24116"/>
                    <a:pt x="23200" y="24113"/>
                    <a:pt x="23205" y="24113"/>
                  </a:cubicBezTo>
                  <a:close/>
                  <a:moveTo>
                    <a:pt x="36242" y="1377"/>
                  </a:moveTo>
                  <a:cubicBezTo>
                    <a:pt x="35424" y="2822"/>
                    <a:pt x="34606" y="4266"/>
                    <a:pt x="33786" y="5709"/>
                  </a:cubicBezTo>
                  <a:cubicBezTo>
                    <a:pt x="31759" y="9274"/>
                    <a:pt x="29728" y="12836"/>
                    <a:pt x="27681" y="16390"/>
                  </a:cubicBezTo>
                  <a:cubicBezTo>
                    <a:pt x="26227" y="18914"/>
                    <a:pt x="24824" y="21495"/>
                    <a:pt x="23229" y="23934"/>
                  </a:cubicBezTo>
                  <a:cubicBezTo>
                    <a:pt x="23191" y="23992"/>
                    <a:pt x="23148" y="24050"/>
                    <a:pt x="23106" y="24108"/>
                  </a:cubicBezTo>
                  <a:lnTo>
                    <a:pt x="23106" y="24108"/>
                  </a:lnTo>
                  <a:cubicBezTo>
                    <a:pt x="23088" y="24104"/>
                    <a:pt x="23067" y="24099"/>
                    <a:pt x="23044" y="24092"/>
                  </a:cubicBezTo>
                  <a:cubicBezTo>
                    <a:pt x="22905" y="24054"/>
                    <a:pt x="22768" y="24012"/>
                    <a:pt x="22633" y="23962"/>
                  </a:cubicBezTo>
                  <a:cubicBezTo>
                    <a:pt x="22302" y="23842"/>
                    <a:pt x="21982" y="23692"/>
                    <a:pt x="21664" y="23540"/>
                  </a:cubicBezTo>
                  <a:cubicBezTo>
                    <a:pt x="19793" y="22645"/>
                    <a:pt x="18001" y="21587"/>
                    <a:pt x="16189" y="20578"/>
                  </a:cubicBezTo>
                  <a:cubicBezTo>
                    <a:pt x="15443" y="20163"/>
                    <a:pt x="14697" y="19740"/>
                    <a:pt x="13928" y="19365"/>
                  </a:cubicBezTo>
                  <a:cubicBezTo>
                    <a:pt x="13607" y="19207"/>
                    <a:pt x="13229" y="18985"/>
                    <a:pt x="12857" y="18985"/>
                  </a:cubicBezTo>
                  <a:cubicBezTo>
                    <a:pt x="12737" y="18985"/>
                    <a:pt x="12617" y="19009"/>
                    <a:pt x="12500" y="19066"/>
                  </a:cubicBezTo>
                  <a:cubicBezTo>
                    <a:pt x="12209" y="19207"/>
                    <a:pt x="11959" y="19472"/>
                    <a:pt x="11729" y="19693"/>
                  </a:cubicBezTo>
                  <a:cubicBezTo>
                    <a:pt x="11318" y="20094"/>
                    <a:pt x="10928" y="20513"/>
                    <a:pt x="10534" y="20928"/>
                  </a:cubicBezTo>
                  <a:cubicBezTo>
                    <a:pt x="9428" y="22101"/>
                    <a:pt x="8325" y="23277"/>
                    <a:pt x="7166" y="24400"/>
                  </a:cubicBezTo>
                  <a:cubicBezTo>
                    <a:pt x="6929" y="24629"/>
                    <a:pt x="6690" y="24856"/>
                    <a:pt x="6448" y="25080"/>
                  </a:cubicBezTo>
                  <a:lnTo>
                    <a:pt x="6448" y="25080"/>
                  </a:lnTo>
                  <a:cubicBezTo>
                    <a:pt x="7055" y="22855"/>
                    <a:pt x="7613" y="20617"/>
                    <a:pt x="8177" y="18381"/>
                  </a:cubicBezTo>
                  <a:cubicBezTo>
                    <a:pt x="8331" y="17766"/>
                    <a:pt x="8727" y="16974"/>
                    <a:pt x="8278" y="16415"/>
                  </a:cubicBezTo>
                  <a:cubicBezTo>
                    <a:pt x="7575" y="15537"/>
                    <a:pt x="6292" y="15010"/>
                    <a:pt x="5320" y="14501"/>
                  </a:cubicBezTo>
                  <a:cubicBezTo>
                    <a:pt x="4122" y="13870"/>
                    <a:pt x="2890" y="13287"/>
                    <a:pt x="1708" y="12620"/>
                  </a:cubicBezTo>
                  <a:lnTo>
                    <a:pt x="1708" y="12620"/>
                  </a:lnTo>
                  <a:cubicBezTo>
                    <a:pt x="6998" y="10932"/>
                    <a:pt x="12278" y="9210"/>
                    <a:pt x="17556" y="7490"/>
                  </a:cubicBezTo>
                  <a:cubicBezTo>
                    <a:pt x="23048" y="5699"/>
                    <a:pt x="28536" y="3904"/>
                    <a:pt x="34026" y="2105"/>
                  </a:cubicBezTo>
                  <a:cubicBezTo>
                    <a:pt x="34765" y="1863"/>
                    <a:pt x="35503" y="1620"/>
                    <a:pt x="36242" y="1377"/>
                  </a:cubicBezTo>
                  <a:close/>
                  <a:moveTo>
                    <a:pt x="37319" y="0"/>
                  </a:moveTo>
                  <a:cubicBezTo>
                    <a:pt x="37273" y="0"/>
                    <a:pt x="37225" y="7"/>
                    <a:pt x="37176" y="23"/>
                  </a:cubicBezTo>
                  <a:cubicBezTo>
                    <a:pt x="33967" y="1077"/>
                    <a:pt x="30757" y="2128"/>
                    <a:pt x="27546" y="3179"/>
                  </a:cubicBezTo>
                  <a:cubicBezTo>
                    <a:pt x="21382" y="5195"/>
                    <a:pt x="15218" y="7209"/>
                    <a:pt x="9047" y="9209"/>
                  </a:cubicBezTo>
                  <a:cubicBezTo>
                    <a:pt x="6184" y="10137"/>
                    <a:pt x="3319" y="11064"/>
                    <a:pt x="452" y="11976"/>
                  </a:cubicBezTo>
                  <a:lnTo>
                    <a:pt x="452" y="11976"/>
                  </a:lnTo>
                  <a:cubicBezTo>
                    <a:pt x="371" y="11985"/>
                    <a:pt x="297" y="12018"/>
                    <a:pt x="233" y="12067"/>
                  </a:cubicBezTo>
                  <a:lnTo>
                    <a:pt x="233" y="12067"/>
                  </a:lnTo>
                  <a:cubicBezTo>
                    <a:pt x="111" y="12148"/>
                    <a:pt x="46" y="12272"/>
                    <a:pt x="28" y="12402"/>
                  </a:cubicBezTo>
                  <a:lnTo>
                    <a:pt x="28" y="12402"/>
                  </a:lnTo>
                  <a:cubicBezTo>
                    <a:pt x="0" y="12540"/>
                    <a:pt x="26" y="12688"/>
                    <a:pt x="128" y="12807"/>
                  </a:cubicBezTo>
                  <a:lnTo>
                    <a:pt x="128" y="12807"/>
                  </a:lnTo>
                  <a:cubicBezTo>
                    <a:pt x="180" y="12878"/>
                    <a:pt x="249" y="12934"/>
                    <a:pt x="332" y="12964"/>
                  </a:cubicBezTo>
                  <a:lnTo>
                    <a:pt x="332" y="12964"/>
                  </a:lnTo>
                  <a:cubicBezTo>
                    <a:pt x="1532" y="13711"/>
                    <a:pt x="2813" y="14326"/>
                    <a:pt x="4069" y="14970"/>
                  </a:cubicBezTo>
                  <a:cubicBezTo>
                    <a:pt x="5152" y="15529"/>
                    <a:pt x="6416" y="16055"/>
                    <a:pt x="7339" y="16873"/>
                  </a:cubicBezTo>
                  <a:cubicBezTo>
                    <a:pt x="7383" y="16913"/>
                    <a:pt x="7435" y="16989"/>
                    <a:pt x="7487" y="17027"/>
                  </a:cubicBezTo>
                  <a:lnTo>
                    <a:pt x="7487" y="17027"/>
                  </a:lnTo>
                  <a:cubicBezTo>
                    <a:pt x="7393" y="17359"/>
                    <a:pt x="7319" y="17699"/>
                    <a:pt x="7235" y="18033"/>
                  </a:cubicBezTo>
                  <a:cubicBezTo>
                    <a:pt x="6913" y="19321"/>
                    <a:pt x="6584" y="20606"/>
                    <a:pt x="6254" y="21891"/>
                  </a:cubicBezTo>
                  <a:cubicBezTo>
                    <a:pt x="5860" y="23410"/>
                    <a:pt x="5464" y="24931"/>
                    <a:pt x="5034" y="26439"/>
                  </a:cubicBezTo>
                  <a:cubicBezTo>
                    <a:pt x="4930" y="26803"/>
                    <a:pt x="5214" y="27050"/>
                    <a:pt x="5517" y="27050"/>
                  </a:cubicBezTo>
                  <a:cubicBezTo>
                    <a:pt x="5639" y="27050"/>
                    <a:pt x="5763" y="27011"/>
                    <a:pt x="5866" y="26924"/>
                  </a:cubicBezTo>
                  <a:cubicBezTo>
                    <a:pt x="8247" y="24910"/>
                    <a:pt x="10227" y="22525"/>
                    <a:pt x="12464" y="20370"/>
                  </a:cubicBezTo>
                  <a:cubicBezTo>
                    <a:pt x="12589" y="20250"/>
                    <a:pt x="12713" y="20123"/>
                    <a:pt x="12852" y="20018"/>
                  </a:cubicBezTo>
                  <a:cubicBezTo>
                    <a:pt x="12863" y="20009"/>
                    <a:pt x="12877" y="19999"/>
                    <a:pt x="12890" y="19990"/>
                  </a:cubicBezTo>
                  <a:lnTo>
                    <a:pt x="12890" y="19990"/>
                  </a:lnTo>
                  <a:cubicBezTo>
                    <a:pt x="12900" y="19993"/>
                    <a:pt x="12910" y="19997"/>
                    <a:pt x="12921" y="20001"/>
                  </a:cubicBezTo>
                  <a:cubicBezTo>
                    <a:pt x="13088" y="20068"/>
                    <a:pt x="13031" y="20039"/>
                    <a:pt x="13176" y="20106"/>
                  </a:cubicBezTo>
                  <a:cubicBezTo>
                    <a:pt x="13893" y="20437"/>
                    <a:pt x="14584" y="20827"/>
                    <a:pt x="15275" y="21210"/>
                  </a:cubicBezTo>
                  <a:cubicBezTo>
                    <a:pt x="17105" y="22224"/>
                    <a:pt x="18913" y="23285"/>
                    <a:pt x="20786" y="24217"/>
                  </a:cubicBezTo>
                  <a:cubicBezTo>
                    <a:pt x="21424" y="24535"/>
                    <a:pt x="22098" y="24897"/>
                    <a:pt x="22800" y="25057"/>
                  </a:cubicBezTo>
                  <a:cubicBezTo>
                    <a:pt x="22930" y="25087"/>
                    <a:pt x="23053" y="25105"/>
                    <a:pt x="23169" y="25105"/>
                  </a:cubicBezTo>
                  <a:cubicBezTo>
                    <a:pt x="23448" y="25105"/>
                    <a:pt x="23685" y="25004"/>
                    <a:pt x="23880" y="24741"/>
                  </a:cubicBezTo>
                  <a:cubicBezTo>
                    <a:pt x="24388" y="24059"/>
                    <a:pt x="24801" y="23292"/>
                    <a:pt x="25237" y="22563"/>
                  </a:cubicBezTo>
                  <a:cubicBezTo>
                    <a:pt x="26092" y="21124"/>
                    <a:pt x="26933" y="19677"/>
                    <a:pt x="27771" y="18227"/>
                  </a:cubicBezTo>
                  <a:cubicBezTo>
                    <a:pt x="29844" y="14642"/>
                    <a:pt x="31898" y="11043"/>
                    <a:pt x="33946" y="7443"/>
                  </a:cubicBezTo>
                  <a:cubicBezTo>
                    <a:pt x="35191" y="5254"/>
                    <a:pt x="36493" y="3084"/>
                    <a:pt x="37679" y="860"/>
                  </a:cubicBezTo>
                  <a:cubicBezTo>
                    <a:pt x="37698" y="826"/>
                    <a:pt x="37717" y="790"/>
                    <a:pt x="37738" y="754"/>
                  </a:cubicBezTo>
                  <a:cubicBezTo>
                    <a:pt x="37919" y="436"/>
                    <a:pt x="37673" y="0"/>
                    <a:pt x="37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
            <p:cNvSpPr/>
            <p:nvPr/>
          </p:nvSpPr>
          <p:spPr>
            <a:xfrm>
              <a:off x="3492300" y="863350"/>
              <a:ext cx="474450" cy="278325"/>
            </a:xfrm>
            <a:custGeom>
              <a:avLst/>
              <a:gdLst/>
              <a:ahLst/>
              <a:cxnLst/>
              <a:rect l="l" t="t" r="r" b="b"/>
              <a:pathLst>
                <a:path w="18978" h="11133" extrusionOk="0">
                  <a:moveTo>
                    <a:pt x="18335" y="1"/>
                  </a:moveTo>
                  <a:cubicBezTo>
                    <a:pt x="18285" y="1"/>
                    <a:pt x="18233" y="10"/>
                    <a:pt x="18179" y="31"/>
                  </a:cubicBezTo>
                  <a:cubicBezTo>
                    <a:pt x="15036" y="1249"/>
                    <a:pt x="11985" y="2675"/>
                    <a:pt x="8954" y="4143"/>
                  </a:cubicBezTo>
                  <a:cubicBezTo>
                    <a:pt x="6184" y="5485"/>
                    <a:pt x="3415" y="6829"/>
                    <a:pt x="534" y="7916"/>
                  </a:cubicBezTo>
                  <a:cubicBezTo>
                    <a:pt x="1" y="8116"/>
                    <a:pt x="152" y="8911"/>
                    <a:pt x="623" y="8911"/>
                  </a:cubicBezTo>
                  <a:cubicBezTo>
                    <a:pt x="678" y="8911"/>
                    <a:pt x="737" y="8900"/>
                    <a:pt x="799" y="8877"/>
                  </a:cubicBezTo>
                  <a:cubicBezTo>
                    <a:pt x="5885" y="6960"/>
                    <a:pt x="10658" y="4331"/>
                    <a:pt x="15633" y="2155"/>
                  </a:cubicBezTo>
                  <a:lnTo>
                    <a:pt x="15633" y="2155"/>
                  </a:lnTo>
                  <a:cubicBezTo>
                    <a:pt x="12206" y="4952"/>
                    <a:pt x="8533" y="7433"/>
                    <a:pt x="5160" y="10303"/>
                  </a:cubicBezTo>
                  <a:cubicBezTo>
                    <a:pt x="4776" y="10629"/>
                    <a:pt x="5131" y="11132"/>
                    <a:pt x="5535" y="11132"/>
                  </a:cubicBezTo>
                  <a:cubicBezTo>
                    <a:pt x="5646" y="11132"/>
                    <a:pt x="5760" y="11095"/>
                    <a:pt x="5863" y="11007"/>
                  </a:cubicBezTo>
                  <a:cubicBezTo>
                    <a:pt x="10016" y="7474"/>
                    <a:pt x="14621" y="4533"/>
                    <a:pt x="18664" y="863"/>
                  </a:cubicBezTo>
                  <a:cubicBezTo>
                    <a:pt x="18977" y="577"/>
                    <a:pt x="18723" y="1"/>
                    <a:pt x="18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
            <p:cNvSpPr/>
            <p:nvPr/>
          </p:nvSpPr>
          <p:spPr>
            <a:xfrm>
              <a:off x="3428775" y="1197550"/>
              <a:ext cx="352850" cy="128775"/>
            </a:xfrm>
            <a:custGeom>
              <a:avLst/>
              <a:gdLst/>
              <a:ahLst/>
              <a:cxnLst/>
              <a:rect l="l" t="t" r="r" b="b"/>
              <a:pathLst>
                <a:path w="14114" h="5151" extrusionOk="0">
                  <a:moveTo>
                    <a:pt x="13430" y="0"/>
                  </a:moveTo>
                  <a:cubicBezTo>
                    <a:pt x="13384" y="0"/>
                    <a:pt x="13335" y="7"/>
                    <a:pt x="13283" y="21"/>
                  </a:cubicBezTo>
                  <a:cubicBezTo>
                    <a:pt x="8994" y="1241"/>
                    <a:pt x="4865" y="2969"/>
                    <a:pt x="568" y="4169"/>
                  </a:cubicBezTo>
                  <a:cubicBezTo>
                    <a:pt x="1" y="4328"/>
                    <a:pt x="175" y="5151"/>
                    <a:pt x="688" y="5151"/>
                  </a:cubicBezTo>
                  <a:cubicBezTo>
                    <a:pt x="734" y="5151"/>
                    <a:pt x="782" y="5144"/>
                    <a:pt x="833" y="5130"/>
                  </a:cubicBezTo>
                  <a:cubicBezTo>
                    <a:pt x="5131" y="3929"/>
                    <a:pt x="9260" y="2202"/>
                    <a:pt x="13549" y="982"/>
                  </a:cubicBezTo>
                  <a:cubicBezTo>
                    <a:pt x="14113" y="822"/>
                    <a:pt x="13940" y="0"/>
                    <a:pt x="13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9"/>
          <p:cNvSpPr/>
          <p:nvPr/>
        </p:nvSpPr>
        <p:spPr>
          <a:xfrm>
            <a:off x="7725050" y="84532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
          <p:cNvSpPr/>
          <p:nvPr/>
        </p:nvSpPr>
        <p:spPr>
          <a:xfrm>
            <a:off x="7962600" y="39784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
          <p:cNvSpPr/>
          <p:nvPr/>
        </p:nvSpPr>
        <p:spPr>
          <a:xfrm>
            <a:off x="7578925" y="3242625"/>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9"/>
          <p:cNvGrpSpPr/>
          <p:nvPr/>
        </p:nvGrpSpPr>
        <p:grpSpPr>
          <a:xfrm rot="-6299880" flipH="1">
            <a:off x="1406840" y="476245"/>
            <a:ext cx="708049" cy="444266"/>
            <a:chOff x="1445125" y="3867675"/>
            <a:chExt cx="803300" cy="502950"/>
          </a:xfrm>
        </p:grpSpPr>
        <p:sp>
          <p:nvSpPr>
            <p:cNvPr id="3130" name="Google Shape;3130;p9"/>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3" name="Google Shape;3133;p9"/>
          <p:cNvSpPr/>
          <p:nvPr/>
        </p:nvSpPr>
        <p:spPr>
          <a:xfrm>
            <a:off x="2859550" y="83127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3134"/>
        <p:cNvGrpSpPr/>
        <p:nvPr/>
      </p:nvGrpSpPr>
      <p:grpSpPr>
        <a:xfrm>
          <a:off x="0" y="0"/>
          <a:ext cx="0" cy="0"/>
          <a:chOff x="0" y="0"/>
          <a:chExt cx="0" cy="0"/>
        </a:xfrm>
      </p:grpSpPr>
      <p:grpSp>
        <p:nvGrpSpPr>
          <p:cNvPr id="3135" name="Google Shape;3135;p10"/>
          <p:cNvGrpSpPr/>
          <p:nvPr/>
        </p:nvGrpSpPr>
        <p:grpSpPr>
          <a:xfrm>
            <a:off x="0" y="0"/>
            <a:ext cx="9144125" cy="5143391"/>
            <a:chOff x="0" y="0"/>
            <a:chExt cx="9144125" cy="5143391"/>
          </a:xfrm>
        </p:grpSpPr>
        <p:sp>
          <p:nvSpPr>
            <p:cNvPr id="3136" name="Google Shape;3136;p10"/>
            <p:cNvSpPr/>
            <p:nvPr/>
          </p:nvSpPr>
          <p:spPr>
            <a:xfrm>
              <a:off x="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38100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76201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114301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152402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190502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228603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266703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304804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342904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381005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419105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457206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495306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533407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571507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09608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47708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858090"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7239095" y="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38100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76201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114301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152402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190502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228603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266703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304804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342904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381005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419105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457206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495306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533407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571507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09608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47708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858090"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7239095" y="342894"/>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38100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76201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0"/>
            <p:cNvSpPr/>
            <p:nvPr/>
          </p:nvSpPr>
          <p:spPr>
            <a:xfrm>
              <a:off x="114301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
            <p:cNvSpPr/>
            <p:nvPr/>
          </p:nvSpPr>
          <p:spPr>
            <a:xfrm>
              <a:off x="152402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190502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228603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266703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304804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342904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381005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419105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457206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495306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33407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1507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609608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647708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6858090"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7239095" y="685788"/>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38100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76201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114301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152402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190502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228603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266703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304804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342904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381005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419105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457206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495306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33407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71507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609608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647708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858090"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7239095" y="1028682"/>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38100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76201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114301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152402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190502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228603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266703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304804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342904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381005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419105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457206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495306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0"/>
            <p:cNvSpPr/>
            <p:nvPr/>
          </p:nvSpPr>
          <p:spPr>
            <a:xfrm>
              <a:off x="533407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0"/>
            <p:cNvSpPr/>
            <p:nvPr/>
          </p:nvSpPr>
          <p:spPr>
            <a:xfrm>
              <a:off x="571507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0"/>
            <p:cNvSpPr/>
            <p:nvPr/>
          </p:nvSpPr>
          <p:spPr>
            <a:xfrm>
              <a:off x="609608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0"/>
            <p:cNvSpPr/>
            <p:nvPr/>
          </p:nvSpPr>
          <p:spPr>
            <a:xfrm>
              <a:off x="647708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0"/>
            <p:cNvSpPr/>
            <p:nvPr/>
          </p:nvSpPr>
          <p:spPr>
            <a:xfrm>
              <a:off x="6858090"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0"/>
            <p:cNvSpPr/>
            <p:nvPr/>
          </p:nvSpPr>
          <p:spPr>
            <a:xfrm>
              <a:off x="7239095" y="1371576"/>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0"/>
            <p:cNvSpPr/>
            <p:nvPr/>
          </p:nvSpPr>
          <p:spPr>
            <a:xfrm>
              <a:off x="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0"/>
            <p:cNvSpPr/>
            <p:nvPr/>
          </p:nvSpPr>
          <p:spPr>
            <a:xfrm>
              <a:off x="38100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0"/>
            <p:cNvSpPr/>
            <p:nvPr/>
          </p:nvSpPr>
          <p:spPr>
            <a:xfrm>
              <a:off x="76201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0"/>
            <p:cNvSpPr/>
            <p:nvPr/>
          </p:nvSpPr>
          <p:spPr>
            <a:xfrm>
              <a:off x="114301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0"/>
            <p:cNvSpPr/>
            <p:nvPr/>
          </p:nvSpPr>
          <p:spPr>
            <a:xfrm>
              <a:off x="152402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0"/>
            <p:cNvSpPr/>
            <p:nvPr/>
          </p:nvSpPr>
          <p:spPr>
            <a:xfrm>
              <a:off x="190502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0"/>
            <p:cNvSpPr/>
            <p:nvPr/>
          </p:nvSpPr>
          <p:spPr>
            <a:xfrm>
              <a:off x="228603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0"/>
            <p:cNvSpPr/>
            <p:nvPr/>
          </p:nvSpPr>
          <p:spPr>
            <a:xfrm>
              <a:off x="266703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0"/>
            <p:cNvSpPr/>
            <p:nvPr/>
          </p:nvSpPr>
          <p:spPr>
            <a:xfrm>
              <a:off x="304804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0"/>
            <p:cNvSpPr/>
            <p:nvPr/>
          </p:nvSpPr>
          <p:spPr>
            <a:xfrm>
              <a:off x="342904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0"/>
            <p:cNvSpPr/>
            <p:nvPr/>
          </p:nvSpPr>
          <p:spPr>
            <a:xfrm>
              <a:off x="381005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0"/>
            <p:cNvSpPr/>
            <p:nvPr/>
          </p:nvSpPr>
          <p:spPr>
            <a:xfrm>
              <a:off x="419105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0"/>
            <p:cNvSpPr/>
            <p:nvPr/>
          </p:nvSpPr>
          <p:spPr>
            <a:xfrm>
              <a:off x="457206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0"/>
            <p:cNvSpPr/>
            <p:nvPr/>
          </p:nvSpPr>
          <p:spPr>
            <a:xfrm>
              <a:off x="495306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0"/>
            <p:cNvSpPr/>
            <p:nvPr/>
          </p:nvSpPr>
          <p:spPr>
            <a:xfrm>
              <a:off x="533407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0"/>
            <p:cNvSpPr/>
            <p:nvPr/>
          </p:nvSpPr>
          <p:spPr>
            <a:xfrm>
              <a:off x="571507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
            <p:cNvSpPr/>
            <p:nvPr/>
          </p:nvSpPr>
          <p:spPr>
            <a:xfrm>
              <a:off x="609608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
            <p:cNvSpPr/>
            <p:nvPr/>
          </p:nvSpPr>
          <p:spPr>
            <a:xfrm>
              <a:off x="647708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0"/>
            <p:cNvSpPr/>
            <p:nvPr/>
          </p:nvSpPr>
          <p:spPr>
            <a:xfrm>
              <a:off x="6858090"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
            <p:cNvSpPr/>
            <p:nvPr/>
          </p:nvSpPr>
          <p:spPr>
            <a:xfrm>
              <a:off x="7239095" y="1714470"/>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0"/>
            <p:cNvSpPr/>
            <p:nvPr/>
          </p:nvSpPr>
          <p:spPr>
            <a:xfrm>
              <a:off x="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0"/>
            <p:cNvSpPr/>
            <p:nvPr/>
          </p:nvSpPr>
          <p:spPr>
            <a:xfrm>
              <a:off x="38100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0"/>
            <p:cNvSpPr/>
            <p:nvPr/>
          </p:nvSpPr>
          <p:spPr>
            <a:xfrm>
              <a:off x="76201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0"/>
            <p:cNvSpPr/>
            <p:nvPr/>
          </p:nvSpPr>
          <p:spPr>
            <a:xfrm>
              <a:off x="114301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0"/>
            <p:cNvSpPr/>
            <p:nvPr/>
          </p:nvSpPr>
          <p:spPr>
            <a:xfrm>
              <a:off x="152402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0"/>
            <p:cNvSpPr/>
            <p:nvPr/>
          </p:nvSpPr>
          <p:spPr>
            <a:xfrm>
              <a:off x="190502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0"/>
            <p:cNvSpPr/>
            <p:nvPr/>
          </p:nvSpPr>
          <p:spPr>
            <a:xfrm>
              <a:off x="228603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0"/>
            <p:cNvSpPr/>
            <p:nvPr/>
          </p:nvSpPr>
          <p:spPr>
            <a:xfrm>
              <a:off x="266703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0"/>
            <p:cNvSpPr/>
            <p:nvPr/>
          </p:nvSpPr>
          <p:spPr>
            <a:xfrm>
              <a:off x="304804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0"/>
            <p:cNvSpPr/>
            <p:nvPr/>
          </p:nvSpPr>
          <p:spPr>
            <a:xfrm>
              <a:off x="342904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0"/>
            <p:cNvSpPr/>
            <p:nvPr/>
          </p:nvSpPr>
          <p:spPr>
            <a:xfrm>
              <a:off x="381005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0"/>
            <p:cNvSpPr/>
            <p:nvPr/>
          </p:nvSpPr>
          <p:spPr>
            <a:xfrm>
              <a:off x="419105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0"/>
            <p:cNvSpPr/>
            <p:nvPr/>
          </p:nvSpPr>
          <p:spPr>
            <a:xfrm>
              <a:off x="457206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0"/>
            <p:cNvSpPr/>
            <p:nvPr/>
          </p:nvSpPr>
          <p:spPr>
            <a:xfrm>
              <a:off x="495306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0"/>
            <p:cNvSpPr/>
            <p:nvPr/>
          </p:nvSpPr>
          <p:spPr>
            <a:xfrm>
              <a:off x="533407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0"/>
            <p:cNvSpPr/>
            <p:nvPr/>
          </p:nvSpPr>
          <p:spPr>
            <a:xfrm>
              <a:off x="571507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0"/>
            <p:cNvSpPr/>
            <p:nvPr/>
          </p:nvSpPr>
          <p:spPr>
            <a:xfrm>
              <a:off x="609608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0"/>
            <p:cNvSpPr/>
            <p:nvPr/>
          </p:nvSpPr>
          <p:spPr>
            <a:xfrm>
              <a:off x="647708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0"/>
            <p:cNvSpPr/>
            <p:nvPr/>
          </p:nvSpPr>
          <p:spPr>
            <a:xfrm>
              <a:off x="6858090"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0"/>
            <p:cNvSpPr/>
            <p:nvPr/>
          </p:nvSpPr>
          <p:spPr>
            <a:xfrm>
              <a:off x="7239095" y="205736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0"/>
            <p:cNvSpPr/>
            <p:nvPr/>
          </p:nvSpPr>
          <p:spPr>
            <a:xfrm>
              <a:off x="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0"/>
            <p:cNvSpPr/>
            <p:nvPr/>
          </p:nvSpPr>
          <p:spPr>
            <a:xfrm>
              <a:off x="38100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0"/>
            <p:cNvSpPr/>
            <p:nvPr/>
          </p:nvSpPr>
          <p:spPr>
            <a:xfrm>
              <a:off x="76201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0"/>
            <p:cNvSpPr/>
            <p:nvPr/>
          </p:nvSpPr>
          <p:spPr>
            <a:xfrm>
              <a:off x="114301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0"/>
            <p:cNvSpPr/>
            <p:nvPr/>
          </p:nvSpPr>
          <p:spPr>
            <a:xfrm>
              <a:off x="152402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0"/>
            <p:cNvSpPr/>
            <p:nvPr/>
          </p:nvSpPr>
          <p:spPr>
            <a:xfrm>
              <a:off x="190502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0"/>
            <p:cNvSpPr/>
            <p:nvPr/>
          </p:nvSpPr>
          <p:spPr>
            <a:xfrm>
              <a:off x="228603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0"/>
            <p:cNvSpPr/>
            <p:nvPr/>
          </p:nvSpPr>
          <p:spPr>
            <a:xfrm>
              <a:off x="266703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0"/>
            <p:cNvSpPr/>
            <p:nvPr/>
          </p:nvSpPr>
          <p:spPr>
            <a:xfrm>
              <a:off x="304804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0"/>
            <p:cNvSpPr/>
            <p:nvPr/>
          </p:nvSpPr>
          <p:spPr>
            <a:xfrm>
              <a:off x="342904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0"/>
            <p:cNvSpPr/>
            <p:nvPr/>
          </p:nvSpPr>
          <p:spPr>
            <a:xfrm>
              <a:off x="381005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0"/>
            <p:cNvSpPr/>
            <p:nvPr/>
          </p:nvSpPr>
          <p:spPr>
            <a:xfrm>
              <a:off x="419105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0"/>
            <p:cNvSpPr/>
            <p:nvPr/>
          </p:nvSpPr>
          <p:spPr>
            <a:xfrm>
              <a:off x="457206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0"/>
            <p:cNvSpPr/>
            <p:nvPr/>
          </p:nvSpPr>
          <p:spPr>
            <a:xfrm>
              <a:off x="495306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0"/>
            <p:cNvSpPr/>
            <p:nvPr/>
          </p:nvSpPr>
          <p:spPr>
            <a:xfrm>
              <a:off x="533407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0"/>
            <p:cNvSpPr/>
            <p:nvPr/>
          </p:nvSpPr>
          <p:spPr>
            <a:xfrm>
              <a:off x="571507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0"/>
            <p:cNvSpPr/>
            <p:nvPr/>
          </p:nvSpPr>
          <p:spPr>
            <a:xfrm>
              <a:off x="609608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0"/>
            <p:cNvSpPr/>
            <p:nvPr/>
          </p:nvSpPr>
          <p:spPr>
            <a:xfrm>
              <a:off x="647708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0"/>
            <p:cNvSpPr/>
            <p:nvPr/>
          </p:nvSpPr>
          <p:spPr>
            <a:xfrm>
              <a:off x="6858090"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
            <p:cNvSpPr/>
            <p:nvPr/>
          </p:nvSpPr>
          <p:spPr>
            <a:xfrm>
              <a:off x="7239095" y="2400259"/>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0"/>
            <p:cNvSpPr/>
            <p:nvPr/>
          </p:nvSpPr>
          <p:spPr>
            <a:xfrm>
              <a:off x="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0"/>
            <p:cNvSpPr/>
            <p:nvPr/>
          </p:nvSpPr>
          <p:spPr>
            <a:xfrm>
              <a:off x="38100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
            <p:cNvSpPr/>
            <p:nvPr/>
          </p:nvSpPr>
          <p:spPr>
            <a:xfrm>
              <a:off x="76201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
            <p:cNvSpPr/>
            <p:nvPr/>
          </p:nvSpPr>
          <p:spPr>
            <a:xfrm>
              <a:off x="114301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0"/>
            <p:cNvSpPr/>
            <p:nvPr/>
          </p:nvSpPr>
          <p:spPr>
            <a:xfrm>
              <a:off x="152402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0"/>
            <p:cNvSpPr/>
            <p:nvPr/>
          </p:nvSpPr>
          <p:spPr>
            <a:xfrm>
              <a:off x="190502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
            <p:cNvSpPr/>
            <p:nvPr/>
          </p:nvSpPr>
          <p:spPr>
            <a:xfrm>
              <a:off x="228603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0"/>
            <p:cNvSpPr/>
            <p:nvPr/>
          </p:nvSpPr>
          <p:spPr>
            <a:xfrm>
              <a:off x="266703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0"/>
            <p:cNvSpPr/>
            <p:nvPr/>
          </p:nvSpPr>
          <p:spPr>
            <a:xfrm>
              <a:off x="304804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0"/>
            <p:cNvSpPr/>
            <p:nvPr/>
          </p:nvSpPr>
          <p:spPr>
            <a:xfrm>
              <a:off x="342904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0"/>
            <p:cNvSpPr/>
            <p:nvPr/>
          </p:nvSpPr>
          <p:spPr>
            <a:xfrm>
              <a:off x="381005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0"/>
            <p:cNvSpPr/>
            <p:nvPr/>
          </p:nvSpPr>
          <p:spPr>
            <a:xfrm>
              <a:off x="419105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0"/>
            <p:cNvSpPr/>
            <p:nvPr/>
          </p:nvSpPr>
          <p:spPr>
            <a:xfrm>
              <a:off x="457206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0"/>
            <p:cNvSpPr/>
            <p:nvPr/>
          </p:nvSpPr>
          <p:spPr>
            <a:xfrm>
              <a:off x="495306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0"/>
            <p:cNvSpPr/>
            <p:nvPr/>
          </p:nvSpPr>
          <p:spPr>
            <a:xfrm>
              <a:off x="533407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0"/>
            <p:cNvSpPr/>
            <p:nvPr/>
          </p:nvSpPr>
          <p:spPr>
            <a:xfrm>
              <a:off x="571507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0"/>
            <p:cNvSpPr/>
            <p:nvPr/>
          </p:nvSpPr>
          <p:spPr>
            <a:xfrm>
              <a:off x="609608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0"/>
            <p:cNvSpPr/>
            <p:nvPr/>
          </p:nvSpPr>
          <p:spPr>
            <a:xfrm>
              <a:off x="647708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0"/>
            <p:cNvSpPr/>
            <p:nvPr/>
          </p:nvSpPr>
          <p:spPr>
            <a:xfrm>
              <a:off x="6858090"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0"/>
            <p:cNvSpPr/>
            <p:nvPr/>
          </p:nvSpPr>
          <p:spPr>
            <a:xfrm>
              <a:off x="7239095" y="274315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0"/>
            <p:cNvSpPr/>
            <p:nvPr/>
          </p:nvSpPr>
          <p:spPr>
            <a:xfrm>
              <a:off x="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0"/>
            <p:cNvSpPr/>
            <p:nvPr/>
          </p:nvSpPr>
          <p:spPr>
            <a:xfrm>
              <a:off x="38100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0"/>
            <p:cNvSpPr/>
            <p:nvPr/>
          </p:nvSpPr>
          <p:spPr>
            <a:xfrm>
              <a:off x="76201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0"/>
            <p:cNvSpPr/>
            <p:nvPr/>
          </p:nvSpPr>
          <p:spPr>
            <a:xfrm>
              <a:off x="114301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0"/>
            <p:cNvSpPr/>
            <p:nvPr/>
          </p:nvSpPr>
          <p:spPr>
            <a:xfrm>
              <a:off x="152402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0"/>
            <p:cNvSpPr/>
            <p:nvPr/>
          </p:nvSpPr>
          <p:spPr>
            <a:xfrm>
              <a:off x="190502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0"/>
            <p:cNvSpPr/>
            <p:nvPr/>
          </p:nvSpPr>
          <p:spPr>
            <a:xfrm>
              <a:off x="228603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0"/>
            <p:cNvSpPr/>
            <p:nvPr/>
          </p:nvSpPr>
          <p:spPr>
            <a:xfrm>
              <a:off x="266703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0"/>
            <p:cNvSpPr/>
            <p:nvPr/>
          </p:nvSpPr>
          <p:spPr>
            <a:xfrm>
              <a:off x="304804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0"/>
            <p:cNvSpPr/>
            <p:nvPr/>
          </p:nvSpPr>
          <p:spPr>
            <a:xfrm>
              <a:off x="342904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0"/>
            <p:cNvSpPr/>
            <p:nvPr/>
          </p:nvSpPr>
          <p:spPr>
            <a:xfrm>
              <a:off x="381005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0"/>
            <p:cNvSpPr/>
            <p:nvPr/>
          </p:nvSpPr>
          <p:spPr>
            <a:xfrm>
              <a:off x="419105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0"/>
            <p:cNvSpPr/>
            <p:nvPr/>
          </p:nvSpPr>
          <p:spPr>
            <a:xfrm>
              <a:off x="457206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0"/>
            <p:cNvSpPr/>
            <p:nvPr/>
          </p:nvSpPr>
          <p:spPr>
            <a:xfrm>
              <a:off x="495306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0"/>
            <p:cNvSpPr/>
            <p:nvPr/>
          </p:nvSpPr>
          <p:spPr>
            <a:xfrm>
              <a:off x="533407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0"/>
            <p:cNvSpPr/>
            <p:nvPr/>
          </p:nvSpPr>
          <p:spPr>
            <a:xfrm>
              <a:off x="571507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0"/>
            <p:cNvSpPr/>
            <p:nvPr/>
          </p:nvSpPr>
          <p:spPr>
            <a:xfrm>
              <a:off x="609608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0"/>
            <p:cNvSpPr/>
            <p:nvPr/>
          </p:nvSpPr>
          <p:spPr>
            <a:xfrm>
              <a:off x="647708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0"/>
            <p:cNvSpPr/>
            <p:nvPr/>
          </p:nvSpPr>
          <p:spPr>
            <a:xfrm>
              <a:off x="6858090"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0"/>
            <p:cNvSpPr/>
            <p:nvPr/>
          </p:nvSpPr>
          <p:spPr>
            <a:xfrm>
              <a:off x="7239095" y="308604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0"/>
            <p:cNvSpPr/>
            <p:nvPr/>
          </p:nvSpPr>
          <p:spPr>
            <a:xfrm>
              <a:off x="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0"/>
            <p:cNvSpPr/>
            <p:nvPr/>
          </p:nvSpPr>
          <p:spPr>
            <a:xfrm>
              <a:off x="38100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0"/>
            <p:cNvSpPr/>
            <p:nvPr/>
          </p:nvSpPr>
          <p:spPr>
            <a:xfrm>
              <a:off x="76201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0"/>
            <p:cNvSpPr/>
            <p:nvPr/>
          </p:nvSpPr>
          <p:spPr>
            <a:xfrm>
              <a:off x="114301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0"/>
            <p:cNvSpPr/>
            <p:nvPr/>
          </p:nvSpPr>
          <p:spPr>
            <a:xfrm>
              <a:off x="152402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0"/>
            <p:cNvSpPr/>
            <p:nvPr/>
          </p:nvSpPr>
          <p:spPr>
            <a:xfrm>
              <a:off x="190502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0"/>
            <p:cNvSpPr/>
            <p:nvPr/>
          </p:nvSpPr>
          <p:spPr>
            <a:xfrm>
              <a:off x="228603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0"/>
            <p:cNvSpPr/>
            <p:nvPr/>
          </p:nvSpPr>
          <p:spPr>
            <a:xfrm>
              <a:off x="266703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0"/>
            <p:cNvSpPr/>
            <p:nvPr/>
          </p:nvSpPr>
          <p:spPr>
            <a:xfrm>
              <a:off x="304804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0"/>
            <p:cNvSpPr/>
            <p:nvPr/>
          </p:nvSpPr>
          <p:spPr>
            <a:xfrm>
              <a:off x="342904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0"/>
            <p:cNvSpPr/>
            <p:nvPr/>
          </p:nvSpPr>
          <p:spPr>
            <a:xfrm>
              <a:off x="381005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0"/>
            <p:cNvSpPr/>
            <p:nvPr/>
          </p:nvSpPr>
          <p:spPr>
            <a:xfrm>
              <a:off x="419105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0"/>
            <p:cNvSpPr/>
            <p:nvPr/>
          </p:nvSpPr>
          <p:spPr>
            <a:xfrm>
              <a:off x="457206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0"/>
            <p:cNvSpPr/>
            <p:nvPr/>
          </p:nvSpPr>
          <p:spPr>
            <a:xfrm>
              <a:off x="495306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0"/>
            <p:cNvSpPr/>
            <p:nvPr/>
          </p:nvSpPr>
          <p:spPr>
            <a:xfrm>
              <a:off x="533407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0"/>
            <p:cNvSpPr/>
            <p:nvPr/>
          </p:nvSpPr>
          <p:spPr>
            <a:xfrm>
              <a:off x="571507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0"/>
            <p:cNvSpPr/>
            <p:nvPr/>
          </p:nvSpPr>
          <p:spPr>
            <a:xfrm>
              <a:off x="609608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0"/>
            <p:cNvSpPr/>
            <p:nvPr/>
          </p:nvSpPr>
          <p:spPr>
            <a:xfrm>
              <a:off x="647708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0"/>
            <p:cNvSpPr/>
            <p:nvPr/>
          </p:nvSpPr>
          <p:spPr>
            <a:xfrm>
              <a:off x="6858090"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0"/>
            <p:cNvSpPr/>
            <p:nvPr/>
          </p:nvSpPr>
          <p:spPr>
            <a:xfrm>
              <a:off x="7239095" y="342894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0"/>
            <p:cNvSpPr/>
            <p:nvPr/>
          </p:nvSpPr>
          <p:spPr>
            <a:xfrm>
              <a:off x="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0"/>
            <p:cNvSpPr/>
            <p:nvPr/>
          </p:nvSpPr>
          <p:spPr>
            <a:xfrm>
              <a:off x="38100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0"/>
            <p:cNvSpPr/>
            <p:nvPr/>
          </p:nvSpPr>
          <p:spPr>
            <a:xfrm>
              <a:off x="76201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0"/>
            <p:cNvSpPr/>
            <p:nvPr/>
          </p:nvSpPr>
          <p:spPr>
            <a:xfrm>
              <a:off x="114301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0"/>
            <p:cNvSpPr/>
            <p:nvPr/>
          </p:nvSpPr>
          <p:spPr>
            <a:xfrm>
              <a:off x="152402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0"/>
            <p:cNvSpPr/>
            <p:nvPr/>
          </p:nvSpPr>
          <p:spPr>
            <a:xfrm>
              <a:off x="190502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0"/>
            <p:cNvSpPr/>
            <p:nvPr/>
          </p:nvSpPr>
          <p:spPr>
            <a:xfrm>
              <a:off x="228603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0"/>
            <p:cNvSpPr/>
            <p:nvPr/>
          </p:nvSpPr>
          <p:spPr>
            <a:xfrm>
              <a:off x="266703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0"/>
            <p:cNvSpPr/>
            <p:nvPr/>
          </p:nvSpPr>
          <p:spPr>
            <a:xfrm>
              <a:off x="304804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0"/>
            <p:cNvSpPr/>
            <p:nvPr/>
          </p:nvSpPr>
          <p:spPr>
            <a:xfrm>
              <a:off x="342904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0"/>
            <p:cNvSpPr/>
            <p:nvPr/>
          </p:nvSpPr>
          <p:spPr>
            <a:xfrm>
              <a:off x="381005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0"/>
            <p:cNvSpPr/>
            <p:nvPr/>
          </p:nvSpPr>
          <p:spPr>
            <a:xfrm>
              <a:off x="419105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0"/>
            <p:cNvSpPr/>
            <p:nvPr/>
          </p:nvSpPr>
          <p:spPr>
            <a:xfrm>
              <a:off x="457206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0"/>
            <p:cNvSpPr/>
            <p:nvPr/>
          </p:nvSpPr>
          <p:spPr>
            <a:xfrm>
              <a:off x="495306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0"/>
            <p:cNvSpPr/>
            <p:nvPr/>
          </p:nvSpPr>
          <p:spPr>
            <a:xfrm>
              <a:off x="533407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0"/>
            <p:cNvSpPr/>
            <p:nvPr/>
          </p:nvSpPr>
          <p:spPr>
            <a:xfrm>
              <a:off x="571507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0"/>
            <p:cNvSpPr/>
            <p:nvPr/>
          </p:nvSpPr>
          <p:spPr>
            <a:xfrm>
              <a:off x="609608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0"/>
            <p:cNvSpPr/>
            <p:nvPr/>
          </p:nvSpPr>
          <p:spPr>
            <a:xfrm>
              <a:off x="647708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0"/>
            <p:cNvSpPr/>
            <p:nvPr/>
          </p:nvSpPr>
          <p:spPr>
            <a:xfrm>
              <a:off x="6858090"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0"/>
            <p:cNvSpPr/>
            <p:nvPr/>
          </p:nvSpPr>
          <p:spPr>
            <a:xfrm>
              <a:off x="7239095" y="3771825"/>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0"/>
            <p:cNvSpPr/>
            <p:nvPr/>
          </p:nvSpPr>
          <p:spPr>
            <a:xfrm>
              <a:off x="762011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0"/>
            <p:cNvSpPr/>
            <p:nvPr/>
          </p:nvSpPr>
          <p:spPr>
            <a:xfrm>
              <a:off x="800111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0"/>
            <p:cNvSpPr/>
            <p:nvPr/>
          </p:nvSpPr>
          <p:spPr>
            <a:xfrm>
              <a:off x="8382120"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0"/>
            <p:cNvSpPr/>
            <p:nvPr/>
          </p:nvSpPr>
          <p:spPr>
            <a:xfrm>
              <a:off x="8763125" y="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0"/>
            <p:cNvSpPr/>
            <p:nvPr/>
          </p:nvSpPr>
          <p:spPr>
            <a:xfrm>
              <a:off x="762011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0"/>
            <p:cNvSpPr/>
            <p:nvPr/>
          </p:nvSpPr>
          <p:spPr>
            <a:xfrm>
              <a:off x="800111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0"/>
            <p:cNvSpPr/>
            <p:nvPr/>
          </p:nvSpPr>
          <p:spPr>
            <a:xfrm>
              <a:off x="8382120"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0"/>
            <p:cNvSpPr/>
            <p:nvPr/>
          </p:nvSpPr>
          <p:spPr>
            <a:xfrm>
              <a:off x="8763125" y="342894"/>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0"/>
            <p:cNvSpPr/>
            <p:nvPr/>
          </p:nvSpPr>
          <p:spPr>
            <a:xfrm>
              <a:off x="762011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0"/>
            <p:cNvSpPr/>
            <p:nvPr/>
          </p:nvSpPr>
          <p:spPr>
            <a:xfrm>
              <a:off x="800111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0"/>
            <p:cNvSpPr/>
            <p:nvPr/>
          </p:nvSpPr>
          <p:spPr>
            <a:xfrm>
              <a:off x="8382120"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0"/>
            <p:cNvSpPr/>
            <p:nvPr/>
          </p:nvSpPr>
          <p:spPr>
            <a:xfrm>
              <a:off x="8763125" y="685788"/>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0"/>
            <p:cNvSpPr/>
            <p:nvPr/>
          </p:nvSpPr>
          <p:spPr>
            <a:xfrm>
              <a:off x="762011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0"/>
            <p:cNvSpPr/>
            <p:nvPr/>
          </p:nvSpPr>
          <p:spPr>
            <a:xfrm>
              <a:off x="800111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0"/>
            <p:cNvSpPr/>
            <p:nvPr/>
          </p:nvSpPr>
          <p:spPr>
            <a:xfrm>
              <a:off x="8382120"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0"/>
            <p:cNvSpPr/>
            <p:nvPr/>
          </p:nvSpPr>
          <p:spPr>
            <a:xfrm>
              <a:off x="8763125" y="1028682"/>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0"/>
            <p:cNvSpPr/>
            <p:nvPr/>
          </p:nvSpPr>
          <p:spPr>
            <a:xfrm>
              <a:off x="762011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0"/>
            <p:cNvSpPr/>
            <p:nvPr/>
          </p:nvSpPr>
          <p:spPr>
            <a:xfrm>
              <a:off x="800111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0"/>
            <p:cNvSpPr/>
            <p:nvPr/>
          </p:nvSpPr>
          <p:spPr>
            <a:xfrm>
              <a:off x="8382120"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0"/>
            <p:cNvSpPr/>
            <p:nvPr/>
          </p:nvSpPr>
          <p:spPr>
            <a:xfrm>
              <a:off x="8763125" y="1371576"/>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0"/>
            <p:cNvSpPr/>
            <p:nvPr/>
          </p:nvSpPr>
          <p:spPr>
            <a:xfrm>
              <a:off x="762011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0"/>
            <p:cNvSpPr/>
            <p:nvPr/>
          </p:nvSpPr>
          <p:spPr>
            <a:xfrm>
              <a:off x="800111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0"/>
            <p:cNvSpPr/>
            <p:nvPr/>
          </p:nvSpPr>
          <p:spPr>
            <a:xfrm>
              <a:off x="8382120"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0"/>
            <p:cNvSpPr/>
            <p:nvPr/>
          </p:nvSpPr>
          <p:spPr>
            <a:xfrm>
              <a:off x="8763125" y="1714470"/>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0"/>
            <p:cNvSpPr/>
            <p:nvPr/>
          </p:nvSpPr>
          <p:spPr>
            <a:xfrm>
              <a:off x="762011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0"/>
            <p:cNvSpPr/>
            <p:nvPr/>
          </p:nvSpPr>
          <p:spPr>
            <a:xfrm>
              <a:off x="800111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0"/>
            <p:cNvSpPr/>
            <p:nvPr/>
          </p:nvSpPr>
          <p:spPr>
            <a:xfrm>
              <a:off x="8382120"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0"/>
            <p:cNvSpPr/>
            <p:nvPr/>
          </p:nvSpPr>
          <p:spPr>
            <a:xfrm>
              <a:off x="8763125" y="205736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0"/>
            <p:cNvSpPr/>
            <p:nvPr/>
          </p:nvSpPr>
          <p:spPr>
            <a:xfrm>
              <a:off x="762011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0"/>
            <p:cNvSpPr/>
            <p:nvPr/>
          </p:nvSpPr>
          <p:spPr>
            <a:xfrm>
              <a:off x="800111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0"/>
            <p:cNvSpPr/>
            <p:nvPr/>
          </p:nvSpPr>
          <p:spPr>
            <a:xfrm>
              <a:off x="8382120"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0"/>
            <p:cNvSpPr/>
            <p:nvPr/>
          </p:nvSpPr>
          <p:spPr>
            <a:xfrm>
              <a:off x="8763125" y="2400259"/>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0"/>
            <p:cNvSpPr/>
            <p:nvPr/>
          </p:nvSpPr>
          <p:spPr>
            <a:xfrm>
              <a:off x="762011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0"/>
            <p:cNvSpPr/>
            <p:nvPr/>
          </p:nvSpPr>
          <p:spPr>
            <a:xfrm>
              <a:off x="800111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0"/>
            <p:cNvSpPr/>
            <p:nvPr/>
          </p:nvSpPr>
          <p:spPr>
            <a:xfrm>
              <a:off x="8382120"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0"/>
            <p:cNvSpPr/>
            <p:nvPr/>
          </p:nvSpPr>
          <p:spPr>
            <a:xfrm>
              <a:off x="8763125" y="274315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0"/>
            <p:cNvSpPr/>
            <p:nvPr/>
          </p:nvSpPr>
          <p:spPr>
            <a:xfrm>
              <a:off x="762011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0"/>
            <p:cNvSpPr/>
            <p:nvPr/>
          </p:nvSpPr>
          <p:spPr>
            <a:xfrm>
              <a:off x="800111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0"/>
            <p:cNvSpPr/>
            <p:nvPr/>
          </p:nvSpPr>
          <p:spPr>
            <a:xfrm>
              <a:off x="8382120"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0"/>
            <p:cNvSpPr/>
            <p:nvPr/>
          </p:nvSpPr>
          <p:spPr>
            <a:xfrm>
              <a:off x="8763125" y="308604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0"/>
            <p:cNvSpPr/>
            <p:nvPr/>
          </p:nvSpPr>
          <p:spPr>
            <a:xfrm>
              <a:off x="762011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0"/>
            <p:cNvSpPr/>
            <p:nvPr/>
          </p:nvSpPr>
          <p:spPr>
            <a:xfrm>
              <a:off x="800111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0"/>
            <p:cNvSpPr/>
            <p:nvPr/>
          </p:nvSpPr>
          <p:spPr>
            <a:xfrm>
              <a:off x="8382120"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0"/>
            <p:cNvSpPr/>
            <p:nvPr/>
          </p:nvSpPr>
          <p:spPr>
            <a:xfrm>
              <a:off x="8763125" y="342894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0"/>
            <p:cNvSpPr/>
            <p:nvPr/>
          </p:nvSpPr>
          <p:spPr>
            <a:xfrm>
              <a:off x="762011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0"/>
            <p:cNvSpPr/>
            <p:nvPr/>
          </p:nvSpPr>
          <p:spPr>
            <a:xfrm>
              <a:off x="800111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0"/>
            <p:cNvSpPr/>
            <p:nvPr/>
          </p:nvSpPr>
          <p:spPr>
            <a:xfrm>
              <a:off x="8382120"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0"/>
            <p:cNvSpPr/>
            <p:nvPr/>
          </p:nvSpPr>
          <p:spPr>
            <a:xfrm>
              <a:off x="8763125" y="3771825"/>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0"/>
            <p:cNvSpPr/>
            <p:nvPr/>
          </p:nvSpPr>
          <p:spPr>
            <a:xfrm>
              <a:off x="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0"/>
            <p:cNvSpPr/>
            <p:nvPr/>
          </p:nvSpPr>
          <p:spPr>
            <a:xfrm>
              <a:off x="38100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0"/>
            <p:cNvSpPr/>
            <p:nvPr/>
          </p:nvSpPr>
          <p:spPr>
            <a:xfrm>
              <a:off x="76201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0"/>
            <p:cNvSpPr/>
            <p:nvPr/>
          </p:nvSpPr>
          <p:spPr>
            <a:xfrm>
              <a:off x="114301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0"/>
            <p:cNvSpPr/>
            <p:nvPr/>
          </p:nvSpPr>
          <p:spPr>
            <a:xfrm>
              <a:off x="152402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0"/>
            <p:cNvSpPr/>
            <p:nvPr/>
          </p:nvSpPr>
          <p:spPr>
            <a:xfrm>
              <a:off x="190502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0"/>
            <p:cNvSpPr/>
            <p:nvPr/>
          </p:nvSpPr>
          <p:spPr>
            <a:xfrm>
              <a:off x="228603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0"/>
            <p:cNvSpPr/>
            <p:nvPr/>
          </p:nvSpPr>
          <p:spPr>
            <a:xfrm>
              <a:off x="266703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0"/>
            <p:cNvSpPr/>
            <p:nvPr/>
          </p:nvSpPr>
          <p:spPr>
            <a:xfrm>
              <a:off x="304804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0"/>
            <p:cNvSpPr/>
            <p:nvPr/>
          </p:nvSpPr>
          <p:spPr>
            <a:xfrm>
              <a:off x="342904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0"/>
            <p:cNvSpPr/>
            <p:nvPr/>
          </p:nvSpPr>
          <p:spPr>
            <a:xfrm>
              <a:off x="381005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0"/>
            <p:cNvSpPr/>
            <p:nvPr/>
          </p:nvSpPr>
          <p:spPr>
            <a:xfrm>
              <a:off x="419105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0"/>
            <p:cNvSpPr/>
            <p:nvPr/>
          </p:nvSpPr>
          <p:spPr>
            <a:xfrm>
              <a:off x="457206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0"/>
            <p:cNvSpPr/>
            <p:nvPr/>
          </p:nvSpPr>
          <p:spPr>
            <a:xfrm>
              <a:off x="495306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0"/>
            <p:cNvSpPr/>
            <p:nvPr/>
          </p:nvSpPr>
          <p:spPr>
            <a:xfrm>
              <a:off x="533407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0"/>
            <p:cNvSpPr/>
            <p:nvPr/>
          </p:nvSpPr>
          <p:spPr>
            <a:xfrm>
              <a:off x="571507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0"/>
            <p:cNvSpPr/>
            <p:nvPr/>
          </p:nvSpPr>
          <p:spPr>
            <a:xfrm>
              <a:off x="609608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0"/>
            <p:cNvSpPr/>
            <p:nvPr/>
          </p:nvSpPr>
          <p:spPr>
            <a:xfrm>
              <a:off x="647708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0"/>
            <p:cNvSpPr/>
            <p:nvPr/>
          </p:nvSpPr>
          <p:spPr>
            <a:xfrm>
              <a:off x="6858090"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0"/>
            <p:cNvSpPr/>
            <p:nvPr/>
          </p:nvSpPr>
          <p:spPr>
            <a:xfrm>
              <a:off x="7239095" y="4114713"/>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0"/>
            <p:cNvSpPr/>
            <p:nvPr/>
          </p:nvSpPr>
          <p:spPr>
            <a:xfrm>
              <a:off x="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0"/>
            <p:cNvSpPr/>
            <p:nvPr/>
          </p:nvSpPr>
          <p:spPr>
            <a:xfrm>
              <a:off x="38100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0"/>
            <p:cNvSpPr/>
            <p:nvPr/>
          </p:nvSpPr>
          <p:spPr>
            <a:xfrm>
              <a:off x="76201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0"/>
            <p:cNvSpPr/>
            <p:nvPr/>
          </p:nvSpPr>
          <p:spPr>
            <a:xfrm>
              <a:off x="114301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0"/>
            <p:cNvSpPr/>
            <p:nvPr/>
          </p:nvSpPr>
          <p:spPr>
            <a:xfrm>
              <a:off x="152402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0"/>
            <p:cNvSpPr/>
            <p:nvPr/>
          </p:nvSpPr>
          <p:spPr>
            <a:xfrm>
              <a:off x="190502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0"/>
            <p:cNvSpPr/>
            <p:nvPr/>
          </p:nvSpPr>
          <p:spPr>
            <a:xfrm>
              <a:off x="228603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0"/>
            <p:cNvSpPr/>
            <p:nvPr/>
          </p:nvSpPr>
          <p:spPr>
            <a:xfrm>
              <a:off x="266703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0"/>
            <p:cNvSpPr/>
            <p:nvPr/>
          </p:nvSpPr>
          <p:spPr>
            <a:xfrm>
              <a:off x="304804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0"/>
            <p:cNvSpPr/>
            <p:nvPr/>
          </p:nvSpPr>
          <p:spPr>
            <a:xfrm>
              <a:off x="342904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0"/>
            <p:cNvSpPr/>
            <p:nvPr/>
          </p:nvSpPr>
          <p:spPr>
            <a:xfrm>
              <a:off x="381005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0"/>
            <p:cNvSpPr/>
            <p:nvPr/>
          </p:nvSpPr>
          <p:spPr>
            <a:xfrm>
              <a:off x="419105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0"/>
            <p:cNvSpPr/>
            <p:nvPr/>
          </p:nvSpPr>
          <p:spPr>
            <a:xfrm>
              <a:off x="457206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0"/>
            <p:cNvSpPr/>
            <p:nvPr/>
          </p:nvSpPr>
          <p:spPr>
            <a:xfrm>
              <a:off x="495306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0"/>
            <p:cNvSpPr/>
            <p:nvPr/>
          </p:nvSpPr>
          <p:spPr>
            <a:xfrm>
              <a:off x="533407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0"/>
            <p:cNvSpPr/>
            <p:nvPr/>
          </p:nvSpPr>
          <p:spPr>
            <a:xfrm>
              <a:off x="571507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0"/>
            <p:cNvSpPr/>
            <p:nvPr/>
          </p:nvSpPr>
          <p:spPr>
            <a:xfrm>
              <a:off x="609608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0"/>
            <p:cNvSpPr/>
            <p:nvPr/>
          </p:nvSpPr>
          <p:spPr>
            <a:xfrm>
              <a:off x="647708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0"/>
            <p:cNvSpPr/>
            <p:nvPr/>
          </p:nvSpPr>
          <p:spPr>
            <a:xfrm>
              <a:off x="6858090"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0"/>
            <p:cNvSpPr/>
            <p:nvPr/>
          </p:nvSpPr>
          <p:spPr>
            <a:xfrm>
              <a:off x="7239095" y="4457607"/>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0"/>
            <p:cNvSpPr/>
            <p:nvPr/>
          </p:nvSpPr>
          <p:spPr>
            <a:xfrm>
              <a:off x="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0"/>
            <p:cNvSpPr/>
            <p:nvPr/>
          </p:nvSpPr>
          <p:spPr>
            <a:xfrm>
              <a:off x="38100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0"/>
            <p:cNvSpPr/>
            <p:nvPr/>
          </p:nvSpPr>
          <p:spPr>
            <a:xfrm>
              <a:off x="76201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0"/>
            <p:cNvSpPr/>
            <p:nvPr/>
          </p:nvSpPr>
          <p:spPr>
            <a:xfrm>
              <a:off x="114301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0"/>
            <p:cNvSpPr/>
            <p:nvPr/>
          </p:nvSpPr>
          <p:spPr>
            <a:xfrm>
              <a:off x="152402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0"/>
            <p:cNvSpPr/>
            <p:nvPr/>
          </p:nvSpPr>
          <p:spPr>
            <a:xfrm>
              <a:off x="190502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0"/>
            <p:cNvSpPr/>
            <p:nvPr/>
          </p:nvSpPr>
          <p:spPr>
            <a:xfrm>
              <a:off x="228603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0"/>
            <p:cNvSpPr/>
            <p:nvPr/>
          </p:nvSpPr>
          <p:spPr>
            <a:xfrm>
              <a:off x="266703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0"/>
            <p:cNvSpPr/>
            <p:nvPr/>
          </p:nvSpPr>
          <p:spPr>
            <a:xfrm>
              <a:off x="304804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0"/>
            <p:cNvSpPr/>
            <p:nvPr/>
          </p:nvSpPr>
          <p:spPr>
            <a:xfrm>
              <a:off x="342904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0"/>
            <p:cNvSpPr/>
            <p:nvPr/>
          </p:nvSpPr>
          <p:spPr>
            <a:xfrm>
              <a:off x="381005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0"/>
            <p:cNvSpPr/>
            <p:nvPr/>
          </p:nvSpPr>
          <p:spPr>
            <a:xfrm>
              <a:off x="419105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0"/>
            <p:cNvSpPr/>
            <p:nvPr/>
          </p:nvSpPr>
          <p:spPr>
            <a:xfrm>
              <a:off x="457206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0"/>
            <p:cNvSpPr/>
            <p:nvPr/>
          </p:nvSpPr>
          <p:spPr>
            <a:xfrm>
              <a:off x="495306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0"/>
            <p:cNvSpPr/>
            <p:nvPr/>
          </p:nvSpPr>
          <p:spPr>
            <a:xfrm>
              <a:off x="533407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0"/>
            <p:cNvSpPr/>
            <p:nvPr/>
          </p:nvSpPr>
          <p:spPr>
            <a:xfrm>
              <a:off x="571507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0"/>
            <p:cNvSpPr/>
            <p:nvPr/>
          </p:nvSpPr>
          <p:spPr>
            <a:xfrm>
              <a:off x="609608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0"/>
            <p:cNvSpPr/>
            <p:nvPr/>
          </p:nvSpPr>
          <p:spPr>
            <a:xfrm>
              <a:off x="647708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0"/>
            <p:cNvSpPr/>
            <p:nvPr/>
          </p:nvSpPr>
          <p:spPr>
            <a:xfrm>
              <a:off x="6858090"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0"/>
            <p:cNvSpPr/>
            <p:nvPr/>
          </p:nvSpPr>
          <p:spPr>
            <a:xfrm>
              <a:off x="7239095" y="4800491"/>
              <a:ext cx="381000" cy="34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0"/>
            <p:cNvSpPr/>
            <p:nvPr/>
          </p:nvSpPr>
          <p:spPr>
            <a:xfrm>
              <a:off x="762011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0"/>
            <p:cNvSpPr/>
            <p:nvPr/>
          </p:nvSpPr>
          <p:spPr>
            <a:xfrm>
              <a:off x="800111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0"/>
            <p:cNvSpPr/>
            <p:nvPr/>
          </p:nvSpPr>
          <p:spPr>
            <a:xfrm>
              <a:off x="8382120"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0"/>
            <p:cNvSpPr/>
            <p:nvPr/>
          </p:nvSpPr>
          <p:spPr>
            <a:xfrm>
              <a:off x="8763125" y="4114713"/>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0"/>
            <p:cNvSpPr/>
            <p:nvPr/>
          </p:nvSpPr>
          <p:spPr>
            <a:xfrm>
              <a:off x="762011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0"/>
            <p:cNvSpPr/>
            <p:nvPr/>
          </p:nvSpPr>
          <p:spPr>
            <a:xfrm>
              <a:off x="800111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0"/>
            <p:cNvSpPr/>
            <p:nvPr/>
          </p:nvSpPr>
          <p:spPr>
            <a:xfrm>
              <a:off x="8382120"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0"/>
            <p:cNvSpPr/>
            <p:nvPr/>
          </p:nvSpPr>
          <p:spPr>
            <a:xfrm>
              <a:off x="8763125" y="4457607"/>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0"/>
            <p:cNvSpPr/>
            <p:nvPr/>
          </p:nvSpPr>
          <p:spPr>
            <a:xfrm>
              <a:off x="762011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0"/>
            <p:cNvSpPr/>
            <p:nvPr/>
          </p:nvSpPr>
          <p:spPr>
            <a:xfrm>
              <a:off x="800111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0"/>
            <p:cNvSpPr/>
            <p:nvPr/>
          </p:nvSpPr>
          <p:spPr>
            <a:xfrm>
              <a:off x="8382120"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0"/>
            <p:cNvSpPr/>
            <p:nvPr/>
          </p:nvSpPr>
          <p:spPr>
            <a:xfrm>
              <a:off x="8763125" y="4800491"/>
              <a:ext cx="381000" cy="34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6" name="Google Shape;3496;p10"/>
          <p:cNvSpPr/>
          <p:nvPr/>
        </p:nvSpPr>
        <p:spPr>
          <a:xfrm flipH="1">
            <a:off x="0" y="0"/>
            <a:ext cx="9144000" cy="5143500"/>
          </a:xfrm>
          <a:prstGeom prst="rtTriangle">
            <a:avLst/>
          </a:prstGeom>
          <a:solidFill>
            <a:srgbClr val="005051">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7" name="Google Shape;3497;p10"/>
          <p:cNvGrpSpPr/>
          <p:nvPr/>
        </p:nvGrpSpPr>
        <p:grpSpPr>
          <a:xfrm>
            <a:off x="553048" y="535000"/>
            <a:ext cx="8105852" cy="4302000"/>
            <a:chOff x="553048" y="535000"/>
            <a:chExt cx="8105852" cy="4302000"/>
          </a:xfrm>
        </p:grpSpPr>
        <p:sp>
          <p:nvSpPr>
            <p:cNvPr id="3498" name="Google Shape;3498;p10"/>
            <p:cNvSpPr/>
            <p:nvPr/>
          </p:nvSpPr>
          <p:spPr>
            <a:xfrm>
              <a:off x="942300" y="763600"/>
              <a:ext cx="7716600" cy="4073400"/>
            </a:xfrm>
            <a:prstGeom prst="roundRect">
              <a:avLst>
                <a:gd name="adj" fmla="val 2480"/>
              </a:avLst>
            </a:prstGeom>
            <a:solidFill>
              <a:srgbClr val="222828">
                <a:alpha val="20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0"/>
            <p:cNvSpPr/>
            <p:nvPr/>
          </p:nvSpPr>
          <p:spPr>
            <a:xfrm>
              <a:off x="712275" y="535000"/>
              <a:ext cx="7716600" cy="4073400"/>
            </a:xfrm>
            <a:prstGeom prst="roundRect">
              <a:avLst>
                <a:gd name="adj" fmla="val 248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0"/>
            <p:cNvSpPr/>
            <p:nvPr/>
          </p:nvSpPr>
          <p:spPr>
            <a:xfrm>
              <a:off x="848698" y="898261"/>
              <a:ext cx="317374" cy="317436"/>
            </a:xfrm>
            <a:custGeom>
              <a:avLst/>
              <a:gdLst/>
              <a:ahLst/>
              <a:cxnLst/>
              <a:rect l="l" t="t" r="r" b="b"/>
              <a:pathLst>
                <a:path w="15209" h="15212" extrusionOk="0">
                  <a:moveTo>
                    <a:pt x="7604" y="0"/>
                  </a:moveTo>
                  <a:cubicBezTo>
                    <a:pt x="3404" y="0"/>
                    <a:pt x="0" y="3405"/>
                    <a:pt x="0" y="7605"/>
                  </a:cubicBezTo>
                  <a:cubicBezTo>
                    <a:pt x="0" y="11805"/>
                    <a:pt x="3404" y="15212"/>
                    <a:pt x="7604" y="15212"/>
                  </a:cubicBezTo>
                  <a:cubicBezTo>
                    <a:pt x="11804" y="15212"/>
                    <a:pt x="15209" y="11805"/>
                    <a:pt x="15209" y="7605"/>
                  </a:cubicBezTo>
                  <a:cubicBezTo>
                    <a:pt x="15209" y="3405"/>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0"/>
            <p:cNvSpPr/>
            <p:nvPr/>
          </p:nvSpPr>
          <p:spPr>
            <a:xfrm>
              <a:off x="553048" y="931482"/>
              <a:ext cx="549400" cy="250994"/>
            </a:xfrm>
            <a:custGeom>
              <a:avLst/>
              <a:gdLst/>
              <a:ahLst/>
              <a:cxnLst/>
              <a:rect l="l" t="t" r="r" b="b"/>
              <a:pathLst>
                <a:path w="26328" h="12028" extrusionOk="0">
                  <a:moveTo>
                    <a:pt x="1493" y="0"/>
                  </a:moveTo>
                  <a:cubicBezTo>
                    <a:pt x="671" y="0"/>
                    <a:pt x="0" y="668"/>
                    <a:pt x="0" y="1494"/>
                  </a:cubicBezTo>
                  <a:cubicBezTo>
                    <a:pt x="0" y="2319"/>
                    <a:pt x="671" y="2990"/>
                    <a:pt x="1493" y="2990"/>
                  </a:cubicBezTo>
                  <a:lnTo>
                    <a:pt x="19596" y="2990"/>
                  </a:lnTo>
                  <a:cubicBezTo>
                    <a:pt x="21591" y="2990"/>
                    <a:pt x="23340" y="4081"/>
                    <a:pt x="23340" y="5330"/>
                  </a:cubicBezTo>
                  <a:lnTo>
                    <a:pt x="23340" y="6698"/>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0"/>
            <p:cNvSpPr/>
            <p:nvPr/>
          </p:nvSpPr>
          <p:spPr>
            <a:xfrm>
              <a:off x="848698" y="1332681"/>
              <a:ext cx="317374" cy="317457"/>
            </a:xfrm>
            <a:custGeom>
              <a:avLst/>
              <a:gdLst/>
              <a:ahLst/>
              <a:cxnLst/>
              <a:rect l="l" t="t" r="r" b="b"/>
              <a:pathLst>
                <a:path w="15209" h="15213" extrusionOk="0">
                  <a:moveTo>
                    <a:pt x="7604" y="1"/>
                  </a:moveTo>
                  <a:cubicBezTo>
                    <a:pt x="3404" y="1"/>
                    <a:pt x="0" y="3408"/>
                    <a:pt x="0" y="7608"/>
                  </a:cubicBezTo>
                  <a:cubicBezTo>
                    <a:pt x="0" y="11808"/>
                    <a:pt x="3404" y="15212"/>
                    <a:pt x="7604" y="15212"/>
                  </a:cubicBezTo>
                  <a:cubicBezTo>
                    <a:pt x="11804" y="15212"/>
                    <a:pt x="15209" y="11808"/>
                    <a:pt x="15209" y="7608"/>
                  </a:cubicBezTo>
                  <a:cubicBezTo>
                    <a:pt x="15209" y="3408"/>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0"/>
            <p:cNvSpPr/>
            <p:nvPr/>
          </p:nvSpPr>
          <p:spPr>
            <a:xfrm>
              <a:off x="553048" y="1365902"/>
              <a:ext cx="549400" cy="251015"/>
            </a:xfrm>
            <a:custGeom>
              <a:avLst/>
              <a:gdLst/>
              <a:ahLst/>
              <a:cxnLst/>
              <a:rect l="l" t="t" r="r" b="b"/>
              <a:pathLst>
                <a:path w="26328" h="12029" extrusionOk="0">
                  <a:moveTo>
                    <a:pt x="1493" y="1"/>
                  </a:moveTo>
                  <a:cubicBezTo>
                    <a:pt x="671" y="1"/>
                    <a:pt x="0" y="671"/>
                    <a:pt x="0" y="1497"/>
                  </a:cubicBezTo>
                  <a:cubicBezTo>
                    <a:pt x="0" y="2320"/>
                    <a:pt x="671" y="2990"/>
                    <a:pt x="1493" y="2990"/>
                  </a:cubicBezTo>
                  <a:lnTo>
                    <a:pt x="19596" y="2990"/>
                  </a:lnTo>
                  <a:cubicBezTo>
                    <a:pt x="21591" y="2990"/>
                    <a:pt x="23340" y="4084"/>
                    <a:pt x="23340" y="5330"/>
                  </a:cubicBezTo>
                  <a:lnTo>
                    <a:pt x="23340" y="6699"/>
                  </a:lnTo>
                  <a:cubicBezTo>
                    <a:pt x="23340" y="7948"/>
                    <a:pt x="21591" y="9042"/>
                    <a:pt x="19596" y="9042"/>
                  </a:cubicBezTo>
                  <a:lnTo>
                    <a:pt x="1493" y="9042"/>
                  </a:lnTo>
                  <a:cubicBezTo>
                    <a:pt x="671" y="9042"/>
                    <a:pt x="0" y="9709"/>
                    <a:pt x="0" y="10535"/>
                  </a:cubicBezTo>
                  <a:cubicBezTo>
                    <a:pt x="0" y="11361"/>
                    <a:pt x="671" y="12028"/>
                    <a:pt x="1493" y="12028"/>
                  </a:cubicBezTo>
                  <a:lnTo>
                    <a:pt x="19596" y="12028"/>
                  </a:lnTo>
                  <a:cubicBezTo>
                    <a:pt x="23370" y="12028"/>
                    <a:pt x="26327" y="9688"/>
                    <a:pt x="26327" y="6699"/>
                  </a:cubicBezTo>
                  <a:lnTo>
                    <a:pt x="26327" y="5330"/>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0"/>
            <p:cNvSpPr/>
            <p:nvPr/>
          </p:nvSpPr>
          <p:spPr>
            <a:xfrm>
              <a:off x="848698" y="1767184"/>
              <a:ext cx="317374" cy="317436"/>
            </a:xfrm>
            <a:custGeom>
              <a:avLst/>
              <a:gdLst/>
              <a:ahLst/>
              <a:cxnLst/>
              <a:rect l="l" t="t" r="r" b="b"/>
              <a:pathLst>
                <a:path w="15209" h="15212" extrusionOk="0">
                  <a:moveTo>
                    <a:pt x="7604" y="0"/>
                  </a:moveTo>
                  <a:cubicBezTo>
                    <a:pt x="3404" y="0"/>
                    <a:pt x="0" y="3404"/>
                    <a:pt x="0" y="7605"/>
                  </a:cubicBezTo>
                  <a:cubicBezTo>
                    <a:pt x="0" y="11805"/>
                    <a:pt x="3404" y="15212"/>
                    <a:pt x="7604" y="15212"/>
                  </a:cubicBezTo>
                  <a:cubicBezTo>
                    <a:pt x="11804" y="15212"/>
                    <a:pt x="15209" y="11805"/>
                    <a:pt x="15209" y="7605"/>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0"/>
            <p:cNvSpPr/>
            <p:nvPr/>
          </p:nvSpPr>
          <p:spPr>
            <a:xfrm>
              <a:off x="553048" y="1800405"/>
              <a:ext cx="549400" cy="250994"/>
            </a:xfrm>
            <a:custGeom>
              <a:avLst/>
              <a:gdLst/>
              <a:ahLst/>
              <a:cxnLst/>
              <a:rect l="l" t="t" r="r" b="b"/>
              <a:pathLst>
                <a:path w="26328" h="12028" extrusionOk="0">
                  <a:moveTo>
                    <a:pt x="1493" y="0"/>
                  </a:moveTo>
                  <a:cubicBezTo>
                    <a:pt x="671" y="0"/>
                    <a:pt x="0" y="668"/>
                    <a:pt x="0" y="1493"/>
                  </a:cubicBezTo>
                  <a:cubicBezTo>
                    <a:pt x="0" y="2319"/>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7"/>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0"/>
            <p:cNvSpPr/>
            <p:nvPr/>
          </p:nvSpPr>
          <p:spPr>
            <a:xfrm>
              <a:off x="848698" y="2201603"/>
              <a:ext cx="317374" cy="317457"/>
            </a:xfrm>
            <a:custGeom>
              <a:avLst/>
              <a:gdLst/>
              <a:ahLst/>
              <a:cxnLst/>
              <a:rect l="l" t="t" r="r" b="b"/>
              <a:pathLst>
                <a:path w="15209" h="15213" extrusionOk="0">
                  <a:moveTo>
                    <a:pt x="7604" y="1"/>
                  </a:moveTo>
                  <a:cubicBezTo>
                    <a:pt x="3404" y="1"/>
                    <a:pt x="0" y="3405"/>
                    <a:pt x="0" y="7608"/>
                  </a:cubicBezTo>
                  <a:cubicBezTo>
                    <a:pt x="0" y="11808"/>
                    <a:pt x="3404" y="15212"/>
                    <a:pt x="7604" y="15212"/>
                  </a:cubicBezTo>
                  <a:cubicBezTo>
                    <a:pt x="11804" y="15212"/>
                    <a:pt x="15209" y="11808"/>
                    <a:pt x="15209" y="7608"/>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0"/>
            <p:cNvSpPr/>
            <p:nvPr/>
          </p:nvSpPr>
          <p:spPr>
            <a:xfrm>
              <a:off x="553048" y="2234824"/>
              <a:ext cx="549400" cy="251015"/>
            </a:xfrm>
            <a:custGeom>
              <a:avLst/>
              <a:gdLst/>
              <a:ahLst/>
              <a:cxnLst/>
              <a:rect l="l" t="t" r="r" b="b"/>
              <a:pathLst>
                <a:path w="26328" h="12029" extrusionOk="0">
                  <a:moveTo>
                    <a:pt x="1493" y="1"/>
                  </a:moveTo>
                  <a:cubicBezTo>
                    <a:pt x="671" y="1"/>
                    <a:pt x="0" y="668"/>
                    <a:pt x="0" y="1494"/>
                  </a:cubicBezTo>
                  <a:cubicBezTo>
                    <a:pt x="0" y="2320"/>
                    <a:pt x="671" y="2990"/>
                    <a:pt x="1493" y="2990"/>
                  </a:cubicBezTo>
                  <a:lnTo>
                    <a:pt x="19596" y="2990"/>
                  </a:lnTo>
                  <a:cubicBezTo>
                    <a:pt x="21591" y="2990"/>
                    <a:pt x="23340" y="4084"/>
                    <a:pt x="23340" y="5330"/>
                  </a:cubicBezTo>
                  <a:lnTo>
                    <a:pt x="23340" y="6699"/>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9"/>
                  </a:cubicBezTo>
                  <a:lnTo>
                    <a:pt x="26327" y="5330"/>
                  </a:lnTo>
                  <a:cubicBezTo>
                    <a:pt x="26327" y="2341"/>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0"/>
            <p:cNvSpPr/>
            <p:nvPr/>
          </p:nvSpPr>
          <p:spPr>
            <a:xfrm>
              <a:off x="848698" y="2636106"/>
              <a:ext cx="317374" cy="317374"/>
            </a:xfrm>
            <a:custGeom>
              <a:avLst/>
              <a:gdLst/>
              <a:ahLst/>
              <a:cxnLst/>
              <a:rect l="l" t="t" r="r" b="b"/>
              <a:pathLst>
                <a:path w="15209" h="15209" extrusionOk="0">
                  <a:moveTo>
                    <a:pt x="7604" y="0"/>
                  </a:moveTo>
                  <a:cubicBezTo>
                    <a:pt x="3404" y="0"/>
                    <a:pt x="0" y="3404"/>
                    <a:pt x="0" y="7604"/>
                  </a:cubicBezTo>
                  <a:cubicBezTo>
                    <a:pt x="0" y="11805"/>
                    <a:pt x="3404" y="15209"/>
                    <a:pt x="7604" y="15209"/>
                  </a:cubicBezTo>
                  <a:cubicBezTo>
                    <a:pt x="11804" y="15209"/>
                    <a:pt x="15209" y="11805"/>
                    <a:pt x="15209" y="7604"/>
                  </a:cubicBezTo>
                  <a:cubicBezTo>
                    <a:pt x="15209" y="3404"/>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0"/>
            <p:cNvSpPr/>
            <p:nvPr/>
          </p:nvSpPr>
          <p:spPr>
            <a:xfrm>
              <a:off x="553048" y="2669265"/>
              <a:ext cx="549400" cy="250994"/>
            </a:xfrm>
            <a:custGeom>
              <a:avLst/>
              <a:gdLst/>
              <a:ahLst/>
              <a:cxnLst/>
              <a:rect l="l" t="t" r="r" b="b"/>
              <a:pathLst>
                <a:path w="26328" h="12028" extrusionOk="0">
                  <a:moveTo>
                    <a:pt x="1493" y="0"/>
                  </a:moveTo>
                  <a:cubicBezTo>
                    <a:pt x="671" y="0"/>
                    <a:pt x="0" y="671"/>
                    <a:pt x="0" y="1496"/>
                  </a:cubicBezTo>
                  <a:cubicBezTo>
                    <a:pt x="0" y="2322"/>
                    <a:pt x="671" y="2990"/>
                    <a:pt x="1493" y="2990"/>
                  </a:cubicBezTo>
                  <a:lnTo>
                    <a:pt x="19596" y="2990"/>
                  </a:lnTo>
                  <a:cubicBezTo>
                    <a:pt x="21591" y="2990"/>
                    <a:pt x="23340" y="4084"/>
                    <a:pt x="23340" y="5330"/>
                  </a:cubicBezTo>
                  <a:lnTo>
                    <a:pt x="23340" y="6698"/>
                  </a:lnTo>
                  <a:cubicBezTo>
                    <a:pt x="23340" y="7947"/>
                    <a:pt x="21591" y="9041"/>
                    <a:pt x="19596" y="9041"/>
                  </a:cubicBezTo>
                  <a:lnTo>
                    <a:pt x="1493" y="9041"/>
                  </a:lnTo>
                  <a:cubicBezTo>
                    <a:pt x="671" y="9041"/>
                    <a:pt x="0" y="9709"/>
                    <a:pt x="0" y="10534"/>
                  </a:cubicBezTo>
                  <a:cubicBezTo>
                    <a:pt x="0" y="11360"/>
                    <a:pt x="671" y="12028"/>
                    <a:pt x="1493" y="12028"/>
                  </a:cubicBezTo>
                  <a:lnTo>
                    <a:pt x="19596" y="12028"/>
                  </a:lnTo>
                  <a:cubicBezTo>
                    <a:pt x="23370" y="12028"/>
                    <a:pt x="26327" y="9688"/>
                    <a:pt x="26327" y="6698"/>
                  </a:cubicBezTo>
                  <a:lnTo>
                    <a:pt x="26327" y="5330"/>
                  </a:lnTo>
                  <a:cubicBezTo>
                    <a:pt x="26327" y="2343"/>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0"/>
            <p:cNvSpPr/>
            <p:nvPr/>
          </p:nvSpPr>
          <p:spPr>
            <a:xfrm>
              <a:off x="848698" y="3070526"/>
              <a:ext cx="317374" cy="317457"/>
            </a:xfrm>
            <a:custGeom>
              <a:avLst/>
              <a:gdLst/>
              <a:ahLst/>
              <a:cxnLst/>
              <a:rect l="l" t="t" r="r" b="b"/>
              <a:pathLst>
                <a:path w="15209" h="15213" extrusionOk="0">
                  <a:moveTo>
                    <a:pt x="7604" y="1"/>
                  </a:moveTo>
                  <a:cubicBezTo>
                    <a:pt x="3404" y="1"/>
                    <a:pt x="0" y="3405"/>
                    <a:pt x="0" y="7605"/>
                  </a:cubicBezTo>
                  <a:cubicBezTo>
                    <a:pt x="0" y="11805"/>
                    <a:pt x="3404" y="15212"/>
                    <a:pt x="7604" y="15212"/>
                  </a:cubicBezTo>
                  <a:cubicBezTo>
                    <a:pt x="11804" y="15212"/>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0"/>
            <p:cNvSpPr/>
            <p:nvPr/>
          </p:nvSpPr>
          <p:spPr>
            <a:xfrm>
              <a:off x="553048" y="3103747"/>
              <a:ext cx="549400" cy="251015"/>
            </a:xfrm>
            <a:custGeom>
              <a:avLst/>
              <a:gdLst/>
              <a:ahLst/>
              <a:cxnLst/>
              <a:rect l="l" t="t" r="r" b="b"/>
              <a:pathLst>
                <a:path w="26328" h="12029" extrusionOk="0">
                  <a:moveTo>
                    <a:pt x="1493" y="0"/>
                  </a:moveTo>
                  <a:cubicBezTo>
                    <a:pt x="671" y="0"/>
                    <a:pt x="0" y="668"/>
                    <a:pt x="0" y="1494"/>
                  </a:cubicBezTo>
                  <a:cubicBezTo>
                    <a:pt x="0" y="2320"/>
                    <a:pt x="671" y="2987"/>
                    <a:pt x="1493" y="2987"/>
                  </a:cubicBezTo>
                  <a:lnTo>
                    <a:pt x="19596" y="2987"/>
                  </a:lnTo>
                  <a:cubicBezTo>
                    <a:pt x="21591" y="2987"/>
                    <a:pt x="23340" y="4081"/>
                    <a:pt x="23340" y="5330"/>
                  </a:cubicBezTo>
                  <a:lnTo>
                    <a:pt x="23340" y="6696"/>
                  </a:lnTo>
                  <a:cubicBezTo>
                    <a:pt x="23340" y="7945"/>
                    <a:pt x="21591" y="9039"/>
                    <a:pt x="19596" y="9039"/>
                  </a:cubicBezTo>
                  <a:lnTo>
                    <a:pt x="1493" y="9039"/>
                  </a:lnTo>
                  <a:cubicBezTo>
                    <a:pt x="671" y="9039"/>
                    <a:pt x="0" y="9706"/>
                    <a:pt x="0" y="10532"/>
                  </a:cubicBezTo>
                  <a:cubicBezTo>
                    <a:pt x="0" y="11358"/>
                    <a:pt x="671" y="12028"/>
                    <a:pt x="1493" y="12028"/>
                  </a:cubicBezTo>
                  <a:lnTo>
                    <a:pt x="19596" y="12028"/>
                  </a:lnTo>
                  <a:lnTo>
                    <a:pt x="19596" y="12025"/>
                  </a:lnTo>
                  <a:cubicBezTo>
                    <a:pt x="23370" y="12025"/>
                    <a:pt x="26327" y="9685"/>
                    <a:pt x="26327" y="6696"/>
                  </a:cubicBezTo>
                  <a:lnTo>
                    <a:pt x="26327" y="5330"/>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0"/>
            <p:cNvSpPr/>
            <p:nvPr/>
          </p:nvSpPr>
          <p:spPr>
            <a:xfrm>
              <a:off x="848698" y="3504966"/>
              <a:ext cx="317374" cy="317436"/>
            </a:xfrm>
            <a:custGeom>
              <a:avLst/>
              <a:gdLst/>
              <a:ahLst/>
              <a:cxnLst/>
              <a:rect l="l" t="t" r="r" b="b"/>
              <a:pathLst>
                <a:path w="15209" h="15212" extrusionOk="0">
                  <a:moveTo>
                    <a:pt x="7604" y="0"/>
                  </a:moveTo>
                  <a:cubicBezTo>
                    <a:pt x="3404" y="0"/>
                    <a:pt x="0" y="3407"/>
                    <a:pt x="0" y="7607"/>
                  </a:cubicBezTo>
                  <a:cubicBezTo>
                    <a:pt x="0" y="11807"/>
                    <a:pt x="3404" y="15212"/>
                    <a:pt x="7604" y="15212"/>
                  </a:cubicBezTo>
                  <a:cubicBezTo>
                    <a:pt x="11804" y="15212"/>
                    <a:pt x="15209" y="11807"/>
                    <a:pt x="15209" y="7607"/>
                  </a:cubicBezTo>
                  <a:cubicBezTo>
                    <a:pt x="15209" y="3407"/>
                    <a:pt x="11804" y="0"/>
                    <a:pt x="7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0"/>
            <p:cNvSpPr/>
            <p:nvPr/>
          </p:nvSpPr>
          <p:spPr>
            <a:xfrm>
              <a:off x="553048" y="3538167"/>
              <a:ext cx="549400" cy="251015"/>
            </a:xfrm>
            <a:custGeom>
              <a:avLst/>
              <a:gdLst/>
              <a:ahLst/>
              <a:cxnLst/>
              <a:rect l="l" t="t" r="r" b="b"/>
              <a:pathLst>
                <a:path w="26328" h="12029" extrusionOk="0">
                  <a:moveTo>
                    <a:pt x="1493" y="1"/>
                  </a:moveTo>
                  <a:cubicBezTo>
                    <a:pt x="671" y="1"/>
                    <a:pt x="0" y="672"/>
                    <a:pt x="0" y="1497"/>
                  </a:cubicBezTo>
                  <a:cubicBezTo>
                    <a:pt x="0" y="2320"/>
                    <a:pt x="671" y="2991"/>
                    <a:pt x="1493" y="2991"/>
                  </a:cubicBezTo>
                  <a:lnTo>
                    <a:pt x="19596" y="2991"/>
                  </a:lnTo>
                  <a:cubicBezTo>
                    <a:pt x="21591" y="2991"/>
                    <a:pt x="23340" y="4085"/>
                    <a:pt x="23340" y="5331"/>
                  </a:cubicBezTo>
                  <a:lnTo>
                    <a:pt x="23340" y="6699"/>
                  </a:lnTo>
                  <a:cubicBezTo>
                    <a:pt x="23340" y="7948"/>
                    <a:pt x="21591" y="9042"/>
                    <a:pt x="19596" y="9042"/>
                  </a:cubicBezTo>
                  <a:lnTo>
                    <a:pt x="1493" y="9042"/>
                  </a:lnTo>
                  <a:cubicBezTo>
                    <a:pt x="671" y="9042"/>
                    <a:pt x="0" y="9710"/>
                    <a:pt x="0" y="10535"/>
                  </a:cubicBezTo>
                  <a:cubicBezTo>
                    <a:pt x="0" y="11361"/>
                    <a:pt x="671" y="12029"/>
                    <a:pt x="1493" y="12029"/>
                  </a:cubicBezTo>
                  <a:lnTo>
                    <a:pt x="19596" y="12029"/>
                  </a:lnTo>
                  <a:cubicBezTo>
                    <a:pt x="23370" y="12029"/>
                    <a:pt x="26327" y="9689"/>
                    <a:pt x="26327" y="6699"/>
                  </a:cubicBezTo>
                  <a:lnTo>
                    <a:pt x="26327" y="5331"/>
                  </a:lnTo>
                  <a:cubicBezTo>
                    <a:pt x="26327" y="2344"/>
                    <a:pt x="23370" y="1"/>
                    <a:pt x="19596" y="1"/>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0"/>
            <p:cNvSpPr/>
            <p:nvPr/>
          </p:nvSpPr>
          <p:spPr>
            <a:xfrm>
              <a:off x="848698" y="3939449"/>
              <a:ext cx="317374" cy="317395"/>
            </a:xfrm>
            <a:custGeom>
              <a:avLst/>
              <a:gdLst/>
              <a:ahLst/>
              <a:cxnLst/>
              <a:rect l="l" t="t" r="r" b="b"/>
              <a:pathLst>
                <a:path w="15209" h="15210" extrusionOk="0">
                  <a:moveTo>
                    <a:pt x="7604" y="1"/>
                  </a:moveTo>
                  <a:cubicBezTo>
                    <a:pt x="3404" y="1"/>
                    <a:pt x="0" y="3405"/>
                    <a:pt x="0" y="7605"/>
                  </a:cubicBezTo>
                  <a:cubicBezTo>
                    <a:pt x="0" y="11805"/>
                    <a:pt x="3404" y="15209"/>
                    <a:pt x="7604" y="15209"/>
                  </a:cubicBezTo>
                  <a:cubicBezTo>
                    <a:pt x="11804" y="15209"/>
                    <a:pt x="15209" y="11805"/>
                    <a:pt x="15209" y="7605"/>
                  </a:cubicBezTo>
                  <a:cubicBezTo>
                    <a:pt x="15209" y="3405"/>
                    <a:pt x="11804" y="1"/>
                    <a:pt x="76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0"/>
            <p:cNvSpPr/>
            <p:nvPr/>
          </p:nvSpPr>
          <p:spPr>
            <a:xfrm>
              <a:off x="553048" y="3972670"/>
              <a:ext cx="549400" cy="251015"/>
            </a:xfrm>
            <a:custGeom>
              <a:avLst/>
              <a:gdLst/>
              <a:ahLst/>
              <a:cxnLst/>
              <a:rect l="l" t="t" r="r" b="b"/>
              <a:pathLst>
                <a:path w="26328" h="12029" extrusionOk="0">
                  <a:moveTo>
                    <a:pt x="1493" y="0"/>
                  </a:moveTo>
                  <a:cubicBezTo>
                    <a:pt x="671" y="0"/>
                    <a:pt x="0" y="668"/>
                    <a:pt x="0" y="1494"/>
                  </a:cubicBezTo>
                  <a:cubicBezTo>
                    <a:pt x="0" y="2320"/>
                    <a:pt x="671" y="2990"/>
                    <a:pt x="1493" y="2990"/>
                  </a:cubicBezTo>
                  <a:lnTo>
                    <a:pt x="19596" y="2990"/>
                  </a:lnTo>
                  <a:cubicBezTo>
                    <a:pt x="21591" y="2990"/>
                    <a:pt x="23340" y="4081"/>
                    <a:pt x="23340" y="5330"/>
                  </a:cubicBezTo>
                  <a:lnTo>
                    <a:pt x="23340" y="6695"/>
                  </a:lnTo>
                  <a:cubicBezTo>
                    <a:pt x="23340" y="7944"/>
                    <a:pt x="21591" y="9038"/>
                    <a:pt x="19596" y="9038"/>
                  </a:cubicBezTo>
                  <a:lnTo>
                    <a:pt x="1493" y="9038"/>
                  </a:lnTo>
                  <a:cubicBezTo>
                    <a:pt x="671" y="9038"/>
                    <a:pt x="0" y="9706"/>
                    <a:pt x="0" y="10532"/>
                  </a:cubicBezTo>
                  <a:cubicBezTo>
                    <a:pt x="0" y="11358"/>
                    <a:pt x="671" y="12028"/>
                    <a:pt x="1493" y="12028"/>
                  </a:cubicBezTo>
                  <a:lnTo>
                    <a:pt x="19596" y="12028"/>
                  </a:lnTo>
                  <a:lnTo>
                    <a:pt x="19596" y="12025"/>
                  </a:lnTo>
                  <a:cubicBezTo>
                    <a:pt x="23370" y="12025"/>
                    <a:pt x="26327" y="9685"/>
                    <a:pt x="26327" y="6695"/>
                  </a:cubicBezTo>
                  <a:lnTo>
                    <a:pt x="26327" y="5327"/>
                  </a:lnTo>
                  <a:cubicBezTo>
                    <a:pt x="26327" y="2340"/>
                    <a:pt x="23370" y="0"/>
                    <a:pt x="19596" y="0"/>
                  </a:cubicBezTo>
                  <a:close/>
                </a:path>
              </a:pathLst>
            </a:custGeom>
            <a:solidFill>
              <a:srgbClr val="0551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10"/>
          <p:cNvSpPr txBox="1">
            <a:spLocks noGrp="1"/>
          </p:cNvSpPr>
          <p:nvPr>
            <p:ph type="title"/>
          </p:nvPr>
        </p:nvSpPr>
        <p:spPr>
          <a:xfrm>
            <a:off x="1270650" y="2317450"/>
            <a:ext cx="7020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0650" y="629375"/>
            <a:ext cx="7020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1pPr>
            <a:lvl2pPr lvl="1"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2pPr>
            <a:lvl3pPr lvl="2"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3pPr>
            <a:lvl4pPr lvl="3"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4pPr>
            <a:lvl5pPr lvl="4"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5pPr>
            <a:lvl6pPr lvl="5"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6pPr>
            <a:lvl7pPr lvl="6"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7pPr>
            <a:lvl8pPr lvl="7"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8pPr>
            <a:lvl9pPr lvl="8" algn="ctr" rtl="0">
              <a:spcBef>
                <a:spcPts val="0"/>
              </a:spcBef>
              <a:spcAft>
                <a:spcPts val="0"/>
              </a:spcAft>
              <a:buClr>
                <a:schemeClr val="lt2"/>
              </a:buClr>
              <a:buSzPts val="3300"/>
              <a:buFont typeface="Gantari ExtraBold"/>
              <a:buNone/>
              <a:defRPr sz="3300">
                <a:solidFill>
                  <a:schemeClr val="lt2"/>
                </a:solidFill>
                <a:latin typeface="Gantari ExtraBold"/>
                <a:ea typeface="Gantari ExtraBold"/>
                <a:cs typeface="Gantari ExtraBold"/>
                <a:sym typeface="Gantari ExtraBold"/>
              </a:defRPr>
            </a:lvl9pPr>
          </a:lstStyle>
          <a:p>
            <a:endParaRPr/>
          </a:p>
        </p:txBody>
      </p:sp>
      <p:sp>
        <p:nvSpPr>
          <p:cNvPr id="7" name="Google Shape;7;p1"/>
          <p:cNvSpPr txBox="1">
            <a:spLocks noGrp="1"/>
          </p:cNvSpPr>
          <p:nvPr>
            <p:ph type="body" idx="1"/>
          </p:nvPr>
        </p:nvSpPr>
        <p:spPr>
          <a:xfrm>
            <a:off x="1270650" y="1202075"/>
            <a:ext cx="7020000" cy="3406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1pPr>
            <a:lvl2pPr marL="914400" lvl="1"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2pPr>
            <a:lvl3pPr marL="1371600" lvl="2"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3pPr>
            <a:lvl4pPr marL="1828800" lvl="3"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4pPr>
            <a:lvl5pPr marL="2286000" lvl="4"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5pPr>
            <a:lvl6pPr marL="2743200" lvl="5"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6pPr>
            <a:lvl7pPr marL="3200400" lvl="6"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7pPr>
            <a:lvl8pPr marL="3657600" lvl="7"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8pPr>
            <a:lvl9pPr marL="4114800" lvl="8" indent="-317500">
              <a:lnSpc>
                <a:spcPct val="100000"/>
              </a:lnSpc>
              <a:spcBef>
                <a:spcPts val="0"/>
              </a:spcBef>
              <a:spcAft>
                <a:spcPts val="0"/>
              </a:spcAft>
              <a:buClr>
                <a:schemeClr val="dk1"/>
              </a:buClr>
              <a:buSzPts val="1400"/>
              <a:buFont typeface="Gantari"/>
              <a:buChar char="■"/>
              <a:defRPr>
                <a:solidFill>
                  <a:schemeClr val="dk1"/>
                </a:solidFill>
                <a:latin typeface="Gantari"/>
                <a:ea typeface="Gantari"/>
                <a:cs typeface="Gantari"/>
                <a:sym typeface="Gant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5" r:id="rId15"/>
    <p:sldLayoutId id="2147483667" r:id="rId16"/>
    <p:sldLayoutId id="2147483669" r:id="rId17"/>
    <p:sldLayoutId id="2147483672" r:id="rId18"/>
    <p:sldLayoutId id="2147483673"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800">
          <p15:clr>
            <a:srgbClr val="EA4335"/>
          </p15:clr>
        </p15:guide>
        <p15:guide id="2" pos="5222">
          <p15:clr>
            <a:srgbClr val="EA4335"/>
          </p15:clr>
        </p15:guide>
        <p15:guide id="3" orient="horz" pos="2903">
          <p15:clr>
            <a:srgbClr val="EA4335"/>
          </p15:clr>
        </p15:guide>
        <p15:guide id="4" orient="horz" pos="39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805"/>
        <p:cNvGrpSpPr/>
        <p:nvPr/>
      </p:nvGrpSpPr>
      <p:grpSpPr>
        <a:xfrm>
          <a:off x="0" y="0"/>
          <a:ext cx="0" cy="0"/>
          <a:chOff x="0" y="0"/>
          <a:chExt cx="0" cy="0"/>
        </a:xfrm>
      </p:grpSpPr>
      <p:sp>
        <p:nvSpPr>
          <p:cNvPr id="9806" name="Google Shape;980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807" name="Google Shape;980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towardsdatascience.com/what-is-artificial-intelligence-ai-ad5ba87b55d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s://creativecommons.org/licenses/by/3.0/" TargetMode="External"/><Relationship Id="rId5" Type="http://schemas.openxmlformats.org/officeDocument/2006/relationships/hyperlink" Target="https://www.mynextmove.org/vets/profile/summary/15-1221.00"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hyperlink" Target="http://stackoverflow.com/questions/32880502/in-a-stacked-bar-plot-how-do-u-plot-bars-of-different-categories-of-a-variable" TargetMode="External"/><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hyperlink" Target="https://www.quoteinspector.com/images/investing/pie-line-chart/" TargetMode="Externa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hyperlink" Target="https://www.diggita.it/story.php?title=Che_cosa_e_la_capacita_di_problem_solving_e_perche_e_importante_coltivarla-" TargetMode="External"/><Relationship Id="rId5" Type="http://schemas.openxmlformats.org/officeDocument/2006/relationships/diagramQuickStyle" Target="../diagrams/quickStyle1.xml"/><Relationship Id="rId10" Type="http://schemas.openxmlformats.org/officeDocument/2006/relationships/image" Target="../media/image2.png"/><Relationship Id="rId4" Type="http://schemas.openxmlformats.org/officeDocument/2006/relationships/diagramLayout" Target="../diagrams/layout1.xml"/><Relationship Id="rId9" Type="http://schemas.openxmlformats.org/officeDocument/2006/relationships/hyperlink" Target="https://de.futuroprossimo.it/2019/06/cerchi-lavoro-ecco-4-nuove-figure-professionali-nate-lavoro-con-la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phoenixajournal.wordpress.com/2012/02/23/thank-yo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hyperlink" Target="https://crm-powerbi-viewer.heiigje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ictworks.org/practical-examples-artificial-intelligence/" TargetMode="External"/><Relationship Id="rId5" Type="http://schemas.openxmlformats.org/officeDocument/2006/relationships/image" Target="../media/image5.png"/><Relationship Id="rId4" Type="http://schemas.openxmlformats.org/officeDocument/2006/relationships/hyperlink" Target="https://www.troyhunt.com/mmm-pi-ho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devopedia.org/data-prepar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stackoverflow.com/questions/4279089/what-is-the-difference-between-logical-data-model-and-conceptual-data-mode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9CDBE"/>
        </a:solidFill>
        <a:effectLst/>
      </p:bgPr>
    </p:bg>
    <p:spTree>
      <p:nvGrpSpPr>
        <p:cNvPr id="1" name="Shape 9814"/>
        <p:cNvGrpSpPr/>
        <p:nvPr/>
      </p:nvGrpSpPr>
      <p:grpSpPr>
        <a:xfrm>
          <a:off x="0" y="0"/>
          <a:ext cx="0" cy="0"/>
          <a:chOff x="0" y="0"/>
          <a:chExt cx="0" cy="0"/>
        </a:xfrm>
      </p:grpSpPr>
      <p:sp>
        <p:nvSpPr>
          <p:cNvPr id="9815" name="Google Shape;9815;p31"/>
          <p:cNvSpPr txBox="1">
            <a:spLocks noGrp="1"/>
          </p:cNvSpPr>
          <p:nvPr>
            <p:ph type="ctrTitle"/>
          </p:nvPr>
        </p:nvSpPr>
        <p:spPr>
          <a:xfrm>
            <a:off x="1562700" y="1526150"/>
            <a:ext cx="6018600" cy="1416000"/>
          </a:xfrm>
          <a:prstGeom prst="rect">
            <a:avLst/>
          </a:prstGeom>
        </p:spPr>
        <p:txBody>
          <a:bodyPr spcFirstLastPara="1" wrap="square" lIns="91425" tIns="91425" rIns="91425" bIns="91425" anchor="t" anchorCtr="0">
            <a:noAutofit/>
          </a:bodyPr>
          <a:lstStyle/>
          <a:p>
            <a:pPr lvl="0"/>
            <a:br>
              <a:rPr lang="en-IN" dirty="0"/>
            </a:br>
            <a:r>
              <a:rPr lang="en-US" sz="2400" dirty="0"/>
              <a:t>"Unlocking AI-Powered Job Market Insights: Data-Driven Workforce Trends in Power BI</a:t>
            </a:r>
            <a:r>
              <a:rPr lang="en-US" dirty="0"/>
              <a:t>"</a:t>
            </a:r>
            <a:endParaRPr dirty="0"/>
          </a:p>
        </p:txBody>
      </p:sp>
      <p:grpSp>
        <p:nvGrpSpPr>
          <p:cNvPr id="9816" name="Google Shape;9816;p31"/>
          <p:cNvGrpSpPr/>
          <p:nvPr/>
        </p:nvGrpSpPr>
        <p:grpSpPr>
          <a:xfrm rot="-8670542">
            <a:off x="7057461" y="3011986"/>
            <a:ext cx="398109" cy="2141153"/>
            <a:chOff x="5686500" y="2272225"/>
            <a:chExt cx="481425" cy="2589250"/>
          </a:xfrm>
        </p:grpSpPr>
        <p:sp>
          <p:nvSpPr>
            <p:cNvPr id="9817" name="Google Shape;9817;p31"/>
            <p:cNvSpPr/>
            <p:nvPr/>
          </p:nvSpPr>
          <p:spPr>
            <a:xfrm>
              <a:off x="5686500" y="3674725"/>
              <a:ext cx="260950" cy="1082650"/>
            </a:xfrm>
            <a:custGeom>
              <a:avLst/>
              <a:gdLst/>
              <a:ahLst/>
              <a:cxnLst/>
              <a:rect l="l" t="t" r="r" b="b"/>
              <a:pathLst>
                <a:path w="10438" h="43306" extrusionOk="0">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1"/>
            <p:cNvSpPr/>
            <p:nvPr/>
          </p:nvSpPr>
          <p:spPr>
            <a:xfrm>
              <a:off x="5880875" y="2440175"/>
              <a:ext cx="287050" cy="2421300"/>
            </a:xfrm>
            <a:custGeom>
              <a:avLst/>
              <a:gdLst/>
              <a:ahLst/>
              <a:cxnLst/>
              <a:rect l="l" t="t" r="r" b="b"/>
              <a:pathLst>
                <a:path w="11482" h="96852" extrusionOk="0">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1"/>
            <p:cNvSpPr/>
            <p:nvPr/>
          </p:nvSpPr>
          <p:spPr>
            <a:xfrm>
              <a:off x="5922350" y="2272225"/>
              <a:ext cx="208275" cy="167975"/>
            </a:xfrm>
            <a:custGeom>
              <a:avLst/>
              <a:gdLst/>
              <a:ahLst/>
              <a:cxnLst/>
              <a:rect l="l" t="t" r="r" b="b"/>
              <a:pathLst>
                <a:path w="8331" h="6719" extrusionOk="0">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1"/>
            <p:cNvSpPr/>
            <p:nvPr/>
          </p:nvSpPr>
          <p:spPr>
            <a:xfrm>
              <a:off x="5880875" y="3567725"/>
              <a:ext cx="286925" cy="1293750"/>
            </a:xfrm>
            <a:custGeom>
              <a:avLst/>
              <a:gdLst/>
              <a:ahLst/>
              <a:cxnLst/>
              <a:rect l="l" t="t" r="r" b="b"/>
              <a:pathLst>
                <a:path w="11477" h="51750" extrusionOk="0">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1"/>
            <p:cNvSpPr/>
            <p:nvPr/>
          </p:nvSpPr>
          <p:spPr>
            <a:xfrm>
              <a:off x="5954500" y="3306675"/>
              <a:ext cx="150975" cy="825125"/>
            </a:xfrm>
            <a:custGeom>
              <a:avLst/>
              <a:gdLst/>
              <a:ahLst/>
              <a:cxnLst/>
              <a:rect l="l" t="t" r="r" b="b"/>
              <a:pathLst>
                <a:path w="6039" h="33005" extrusionOk="0">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2" name="Google Shape;9822;p31"/>
          <p:cNvSpPr/>
          <p:nvPr/>
        </p:nvSpPr>
        <p:spPr>
          <a:xfrm rot="-4499992">
            <a:off x="6964849" y="1031111"/>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3" name="Google Shape;9823;p31"/>
          <p:cNvGrpSpPr/>
          <p:nvPr/>
        </p:nvGrpSpPr>
        <p:grpSpPr>
          <a:xfrm flipH="1">
            <a:off x="1753230" y="283224"/>
            <a:ext cx="1356637" cy="1528669"/>
            <a:chOff x="6638425" y="262025"/>
            <a:chExt cx="1356637" cy="1528669"/>
          </a:xfrm>
        </p:grpSpPr>
        <p:sp>
          <p:nvSpPr>
            <p:cNvPr id="9824" name="Google Shape;9824;p31"/>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1"/>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1"/>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1"/>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31"/>
          <p:cNvSpPr/>
          <p:nvPr/>
        </p:nvSpPr>
        <p:spPr>
          <a:xfrm>
            <a:off x="1508413" y="3495888"/>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09"/>
        <p:cNvGrpSpPr/>
        <p:nvPr/>
      </p:nvGrpSpPr>
      <p:grpSpPr>
        <a:xfrm>
          <a:off x="0" y="0"/>
          <a:ext cx="0" cy="0"/>
          <a:chOff x="0" y="0"/>
          <a:chExt cx="0" cy="0"/>
        </a:xfrm>
      </p:grpSpPr>
      <p:sp>
        <p:nvSpPr>
          <p:cNvPr id="9910" name="Google Shape;9910;p37"/>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sp>
        <p:nvSpPr>
          <p:cNvPr id="9911" name="Google Shape;9911;p37"/>
          <p:cNvSpPr txBox="1">
            <a:spLocks noGrp="1"/>
          </p:cNvSpPr>
          <p:nvPr>
            <p:ph type="title"/>
          </p:nvPr>
        </p:nvSpPr>
        <p:spPr>
          <a:xfrm>
            <a:off x="3116850" y="2170925"/>
            <a:ext cx="4541400" cy="772200"/>
          </a:xfrm>
          <a:prstGeom prst="rect">
            <a:avLst/>
          </a:prstGeom>
        </p:spPr>
        <p:txBody>
          <a:bodyPr spcFirstLastPara="1" wrap="square" lIns="91425" tIns="91425" rIns="91425" bIns="91425" anchor="b" anchorCtr="0">
            <a:noAutofit/>
          </a:bodyPr>
          <a:lstStyle/>
          <a:p>
            <a:pPr lvl="0"/>
            <a:r>
              <a:rPr lang="en-IN" dirty="0"/>
              <a:t>Designing Visualizations</a:t>
            </a:r>
            <a:endParaRPr dirty="0"/>
          </a:p>
        </p:txBody>
      </p:sp>
      <p:sp>
        <p:nvSpPr>
          <p:cNvPr id="9912" name="Google Shape;9912;p37"/>
          <p:cNvSpPr txBox="1">
            <a:spLocks noGrp="1"/>
          </p:cNvSpPr>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grpSp>
        <p:nvGrpSpPr>
          <p:cNvPr id="9913" name="Google Shape;9913;p37"/>
          <p:cNvGrpSpPr/>
          <p:nvPr/>
        </p:nvGrpSpPr>
        <p:grpSpPr>
          <a:xfrm rot="8100000" flipH="1">
            <a:off x="6797569" y="26765"/>
            <a:ext cx="398086" cy="2141027"/>
            <a:chOff x="5686500" y="2272225"/>
            <a:chExt cx="481425" cy="2589250"/>
          </a:xfrm>
        </p:grpSpPr>
        <p:sp>
          <p:nvSpPr>
            <p:cNvPr id="9914" name="Google Shape;9914;p37"/>
            <p:cNvSpPr/>
            <p:nvPr/>
          </p:nvSpPr>
          <p:spPr>
            <a:xfrm>
              <a:off x="5686500" y="3674725"/>
              <a:ext cx="260950" cy="1082650"/>
            </a:xfrm>
            <a:custGeom>
              <a:avLst/>
              <a:gdLst/>
              <a:ahLst/>
              <a:cxnLst/>
              <a:rect l="l" t="t" r="r" b="b"/>
              <a:pathLst>
                <a:path w="10438" h="43306" extrusionOk="0">
                  <a:moveTo>
                    <a:pt x="7833" y="1"/>
                  </a:moveTo>
                  <a:cubicBezTo>
                    <a:pt x="7371" y="1"/>
                    <a:pt x="6972" y="354"/>
                    <a:pt x="6919" y="826"/>
                  </a:cubicBezTo>
                  <a:lnTo>
                    <a:pt x="6917" y="856"/>
                  </a:lnTo>
                  <a:cubicBezTo>
                    <a:pt x="6721" y="2624"/>
                    <a:pt x="6364" y="4312"/>
                    <a:pt x="5698" y="5866"/>
                  </a:cubicBezTo>
                  <a:cubicBezTo>
                    <a:pt x="5050" y="7434"/>
                    <a:pt x="4084" y="8863"/>
                    <a:pt x="3088" y="10468"/>
                  </a:cubicBezTo>
                  <a:cubicBezTo>
                    <a:pt x="2589" y="11280"/>
                    <a:pt x="2092" y="12124"/>
                    <a:pt x="1654" y="13039"/>
                  </a:cubicBezTo>
                  <a:cubicBezTo>
                    <a:pt x="1226" y="13954"/>
                    <a:pt x="864" y="14928"/>
                    <a:pt x="605" y="15926"/>
                  </a:cubicBezTo>
                  <a:cubicBezTo>
                    <a:pt x="331" y="16927"/>
                    <a:pt x="189" y="17942"/>
                    <a:pt x="83" y="18960"/>
                  </a:cubicBezTo>
                  <a:cubicBezTo>
                    <a:pt x="49" y="19968"/>
                    <a:pt x="0" y="20983"/>
                    <a:pt x="91" y="21967"/>
                  </a:cubicBezTo>
                  <a:cubicBezTo>
                    <a:pt x="306" y="25901"/>
                    <a:pt x="1297" y="29668"/>
                    <a:pt x="2718" y="33243"/>
                  </a:cubicBezTo>
                  <a:cubicBezTo>
                    <a:pt x="3455" y="35019"/>
                    <a:pt x="4316" y="36736"/>
                    <a:pt x="5302" y="38373"/>
                  </a:cubicBezTo>
                  <a:cubicBezTo>
                    <a:pt x="6303" y="40015"/>
                    <a:pt x="7369" y="41561"/>
                    <a:pt x="8712" y="43012"/>
                  </a:cubicBezTo>
                  <a:lnTo>
                    <a:pt x="8710" y="43012"/>
                  </a:lnTo>
                  <a:cubicBezTo>
                    <a:pt x="8886" y="43202"/>
                    <a:pt x="9133" y="43306"/>
                    <a:pt x="9386" y="43306"/>
                  </a:cubicBezTo>
                  <a:cubicBezTo>
                    <a:pt x="9540" y="43306"/>
                    <a:pt x="9697" y="43267"/>
                    <a:pt x="9840" y="43185"/>
                  </a:cubicBezTo>
                  <a:cubicBezTo>
                    <a:pt x="10281" y="42933"/>
                    <a:pt x="10437" y="42368"/>
                    <a:pt x="10185" y="41923"/>
                  </a:cubicBezTo>
                  <a:lnTo>
                    <a:pt x="10158" y="41872"/>
                  </a:lnTo>
                  <a:cubicBezTo>
                    <a:pt x="8416" y="38782"/>
                    <a:pt x="6936" y="35440"/>
                    <a:pt x="5813" y="32078"/>
                  </a:cubicBezTo>
                  <a:cubicBezTo>
                    <a:pt x="4693" y="28709"/>
                    <a:pt x="3905" y="25206"/>
                    <a:pt x="3643" y="21742"/>
                  </a:cubicBezTo>
                  <a:cubicBezTo>
                    <a:pt x="3499" y="20024"/>
                    <a:pt x="3580" y="18346"/>
                    <a:pt x="3929" y="16751"/>
                  </a:cubicBezTo>
                  <a:cubicBezTo>
                    <a:pt x="4282" y="15151"/>
                    <a:pt x="4942" y="13636"/>
                    <a:pt x="5789" y="12041"/>
                  </a:cubicBezTo>
                  <a:cubicBezTo>
                    <a:pt x="6645" y="10453"/>
                    <a:pt x="7602" y="8689"/>
                    <a:pt x="8169" y="6752"/>
                  </a:cubicBezTo>
                  <a:cubicBezTo>
                    <a:pt x="8749" y="4816"/>
                    <a:pt x="8903" y="2791"/>
                    <a:pt x="8752" y="856"/>
                  </a:cubicBezTo>
                  <a:cubicBezTo>
                    <a:pt x="8720" y="420"/>
                    <a:pt x="8382" y="58"/>
                    <a:pt x="7934" y="7"/>
                  </a:cubicBezTo>
                  <a:cubicBezTo>
                    <a:pt x="7900" y="3"/>
                    <a:pt x="7866" y="1"/>
                    <a:pt x="7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37"/>
            <p:cNvSpPr/>
            <p:nvPr/>
          </p:nvSpPr>
          <p:spPr>
            <a:xfrm>
              <a:off x="5880875" y="2440175"/>
              <a:ext cx="287050" cy="2421300"/>
            </a:xfrm>
            <a:custGeom>
              <a:avLst/>
              <a:gdLst/>
              <a:ahLst/>
              <a:cxnLst/>
              <a:rect l="l" t="t" r="r" b="b"/>
              <a:pathLst>
                <a:path w="11482" h="96852" extrusionOk="0">
                  <a:moveTo>
                    <a:pt x="1659" y="1"/>
                  </a:moveTo>
                  <a:cubicBezTo>
                    <a:pt x="668" y="15235"/>
                    <a:pt x="123" y="30274"/>
                    <a:pt x="66" y="45102"/>
                  </a:cubicBezTo>
                  <a:cubicBezTo>
                    <a:pt x="0" y="61213"/>
                    <a:pt x="514" y="77076"/>
                    <a:pt x="1659" y="92663"/>
                  </a:cubicBezTo>
                  <a:cubicBezTo>
                    <a:pt x="1659" y="93820"/>
                    <a:pt x="2124" y="94870"/>
                    <a:pt x="2877" y="95626"/>
                  </a:cubicBezTo>
                  <a:cubicBezTo>
                    <a:pt x="3631" y="96384"/>
                    <a:pt x="4673" y="96851"/>
                    <a:pt x="5823" y="96851"/>
                  </a:cubicBezTo>
                  <a:cubicBezTo>
                    <a:pt x="8128" y="96851"/>
                    <a:pt x="9990" y="94972"/>
                    <a:pt x="9990" y="92663"/>
                  </a:cubicBezTo>
                  <a:cubicBezTo>
                    <a:pt x="10968" y="77015"/>
                    <a:pt x="11470" y="61472"/>
                    <a:pt x="11477" y="46007"/>
                  </a:cubicBezTo>
                  <a:cubicBezTo>
                    <a:pt x="11482" y="30575"/>
                    <a:pt x="10993" y="15242"/>
                    <a:pt x="9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37"/>
            <p:cNvSpPr/>
            <p:nvPr/>
          </p:nvSpPr>
          <p:spPr>
            <a:xfrm>
              <a:off x="5922350" y="2272225"/>
              <a:ext cx="208275" cy="167975"/>
            </a:xfrm>
            <a:custGeom>
              <a:avLst/>
              <a:gdLst/>
              <a:ahLst/>
              <a:cxnLst/>
              <a:rect l="l" t="t" r="r" b="b"/>
              <a:pathLst>
                <a:path w="8331" h="6719" extrusionOk="0">
                  <a:moveTo>
                    <a:pt x="4165" y="0"/>
                  </a:moveTo>
                  <a:cubicBezTo>
                    <a:pt x="3993" y="0"/>
                    <a:pt x="3820" y="86"/>
                    <a:pt x="3721" y="257"/>
                  </a:cubicBezTo>
                  <a:lnTo>
                    <a:pt x="0" y="6719"/>
                  </a:lnTo>
                  <a:lnTo>
                    <a:pt x="8331" y="6719"/>
                  </a:lnTo>
                  <a:lnTo>
                    <a:pt x="4607" y="257"/>
                  </a:lnTo>
                  <a:cubicBezTo>
                    <a:pt x="4509" y="86"/>
                    <a:pt x="4337" y="0"/>
                    <a:pt x="41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37"/>
            <p:cNvSpPr/>
            <p:nvPr/>
          </p:nvSpPr>
          <p:spPr>
            <a:xfrm>
              <a:off x="5880875" y="3567725"/>
              <a:ext cx="286925" cy="1293750"/>
            </a:xfrm>
            <a:custGeom>
              <a:avLst/>
              <a:gdLst/>
              <a:ahLst/>
              <a:cxnLst/>
              <a:rect l="l" t="t" r="r" b="b"/>
              <a:pathLst>
                <a:path w="11477" h="51750" extrusionOk="0">
                  <a:moveTo>
                    <a:pt x="66" y="0"/>
                  </a:moveTo>
                  <a:lnTo>
                    <a:pt x="66" y="0"/>
                  </a:lnTo>
                  <a:cubicBezTo>
                    <a:pt x="0" y="16111"/>
                    <a:pt x="514" y="31974"/>
                    <a:pt x="1659" y="47561"/>
                  </a:cubicBezTo>
                  <a:cubicBezTo>
                    <a:pt x="1659" y="48718"/>
                    <a:pt x="2124" y="49768"/>
                    <a:pt x="2877" y="50524"/>
                  </a:cubicBezTo>
                  <a:cubicBezTo>
                    <a:pt x="3631" y="51282"/>
                    <a:pt x="4673" y="51749"/>
                    <a:pt x="5823" y="51749"/>
                  </a:cubicBezTo>
                  <a:cubicBezTo>
                    <a:pt x="8128" y="51749"/>
                    <a:pt x="9990" y="49870"/>
                    <a:pt x="9990" y="47561"/>
                  </a:cubicBezTo>
                  <a:cubicBezTo>
                    <a:pt x="10968" y="31913"/>
                    <a:pt x="11470" y="16370"/>
                    <a:pt x="11477" y="905"/>
                  </a:cubicBezTo>
                  <a:lnTo>
                    <a:pt x="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37"/>
            <p:cNvSpPr/>
            <p:nvPr/>
          </p:nvSpPr>
          <p:spPr>
            <a:xfrm>
              <a:off x="5954500" y="3306675"/>
              <a:ext cx="150975" cy="825125"/>
            </a:xfrm>
            <a:custGeom>
              <a:avLst/>
              <a:gdLst/>
              <a:ahLst/>
              <a:cxnLst/>
              <a:rect l="l" t="t" r="r" b="b"/>
              <a:pathLst>
                <a:path w="6039" h="33005" extrusionOk="0">
                  <a:moveTo>
                    <a:pt x="3020" y="0"/>
                  </a:moveTo>
                  <a:cubicBezTo>
                    <a:pt x="2220" y="0"/>
                    <a:pt x="1452" y="1740"/>
                    <a:pt x="887" y="4835"/>
                  </a:cubicBezTo>
                  <a:cubicBezTo>
                    <a:pt x="319" y="7930"/>
                    <a:pt x="1" y="12125"/>
                    <a:pt x="1" y="16502"/>
                  </a:cubicBezTo>
                  <a:cubicBezTo>
                    <a:pt x="1" y="20879"/>
                    <a:pt x="319" y="25077"/>
                    <a:pt x="887" y="28172"/>
                  </a:cubicBezTo>
                  <a:cubicBezTo>
                    <a:pt x="1452" y="31267"/>
                    <a:pt x="2220" y="33004"/>
                    <a:pt x="3020" y="33004"/>
                  </a:cubicBezTo>
                  <a:cubicBezTo>
                    <a:pt x="3820" y="33004"/>
                    <a:pt x="4588" y="31267"/>
                    <a:pt x="5153" y="28172"/>
                  </a:cubicBezTo>
                  <a:cubicBezTo>
                    <a:pt x="5721" y="25077"/>
                    <a:pt x="6039" y="20879"/>
                    <a:pt x="6039" y="16502"/>
                  </a:cubicBezTo>
                  <a:cubicBezTo>
                    <a:pt x="6039" y="12125"/>
                    <a:pt x="5721" y="7930"/>
                    <a:pt x="5153" y="4835"/>
                  </a:cubicBezTo>
                  <a:cubicBezTo>
                    <a:pt x="4588" y="1740"/>
                    <a:pt x="3820" y="0"/>
                    <a:pt x="3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9" name="Google Shape;9919;p37"/>
          <p:cNvSpPr/>
          <p:nvPr/>
        </p:nvSpPr>
        <p:spPr>
          <a:xfrm>
            <a:off x="6501613" y="15983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37"/>
          <p:cNvSpPr/>
          <p:nvPr/>
        </p:nvSpPr>
        <p:spPr>
          <a:xfrm rot="400">
            <a:off x="1577862" y="1647312"/>
            <a:ext cx="585806" cy="623430"/>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37"/>
          <p:cNvSpPr/>
          <p:nvPr/>
        </p:nvSpPr>
        <p:spPr>
          <a:xfrm>
            <a:off x="7748200" y="3270388"/>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7F64F9D-DC61-446C-97C4-AF5FED558E2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46352" y="3175938"/>
            <a:ext cx="2297311" cy="14140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bg1"/>
                </a:solidFill>
              </a:rPr>
              <a:t>We created a </a:t>
            </a:r>
            <a:r>
              <a:rPr lang="en-US" b="1" dirty="0">
                <a:solidFill>
                  <a:schemeClr val="bg1"/>
                </a:solidFill>
              </a:rPr>
              <a:t>Bar Chart</a:t>
            </a:r>
            <a:r>
              <a:rPr lang="en-US" dirty="0">
                <a:solidFill>
                  <a:schemeClr val="bg1"/>
                </a:solidFill>
              </a:rPr>
              <a:t> to visualize </a:t>
            </a:r>
            <a:r>
              <a:rPr lang="en-US" b="1" dirty="0">
                <a:solidFill>
                  <a:schemeClr val="bg1"/>
                </a:solidFill>
              </a:rPr>
              <a:t>Job Titles by AI Adoption Level</a:t>
            </a:r>
            <a:r>
              <a:rPr lang="en-US" dirty="0">
                <a:solidFill>
                  <a:schemeClr val="bg1"/>
                </a:solidFill>
              </a:rPr>
              <a:t>. We categorized job titles based on their level of AI integration (e.g., Low, Medium, High) and displayed the distribution of job roles across these categories. This helped identify which job titles are leading or lagging in AI adoption, providing a clear comparison through the bar lengths for each category.</a:t>
            </a:r>
          </a:p>
          <a:p>
            <a:pPr lvl="0">
              <a:lnSpc>
                <a:spcPct val="115000"/>
              </a:lnSpc>
            </a:pPr>
            <a:endParaRPr dirty="0">
              <a:solidFill>
                <a:schemeClr val="bg1"/>
              </a:solidFill>
            </a:endParaRP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US" b="1" dirty="0"/>
              <a:t>Bar Chart (Job Titles by AI Adoption Level)</a:t>
            </a:r>
            <a:r>
              <a:rPr lang="en-US" dirty="0"/>
              <a:t>:</a:t>
            </a:r>
            <a:endParaRPr dirty="0"/>
          </a:p>
        </p:txBody>
      </p:sp>
      <p:pic>
        <p:nvPicPr>
          <p:cNvPr id="2" name="Picture 1">
            <a:extLst>
              <a:ext uri="{FF2B5EF4-FFF2-40B4-BE49-F238E27FC236}">
                <a16:creationId xmlns:a16="http://schemas.microsoft.com/office/drawing/2014/main" id="{FE1816A0-9CE7-4D98-A199-A8FDDD5D409F}"/>
              </a:ext>
            </a:extLst>
          </p:cNvPr>
          <p:cNvPicPr>
            <a:picLocks noChangeAspect="1"/>
          </p:cNvPicPr>
          <p:nvPr/>
        </p:nvPicPr>
        <p:blipFill>
          <a:blip r:embed="rId3"/>
          <a:stretch>
            <a:fillRect/>
          </a:stretch>
        </p:blipFill>
        <p:spPr>
          <a:xfrm>
            <a:off x="5857954" y="2101738"/>
            <a:ext cx="2843134" cy="2827512"/>
          </a:xfrm>
          <a:prstGeom prst="rect">
            <a:avLst/>
          </a:prstGeom>
        </p:spPr>
      </p:pic>
      <p:pic>
        <p:nvPicPr>
          <p:cNvPr id="4" name="Picture 3">
            <a:extLst>
              <a:ext uri="{FF2B5EF4-FFF2-40B4-BE49-F238E27FC236}">
                <a16:creationId xmlns:a16="http://schemas.microsoft.com/office/drawing/2014/main" id="{73EBC1FA-EDC7-46DA-B3A7-6D6B66C541C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781275"/>
            <a:ext cx="2421731" cy="1362224"/>
          </a:xfrm>
          <a:prstGeom prst="rect">
            <a:avLst/>
          </a:prstGeom>
        </p:spPr>
      </p:pic>
      <p:sp>
        <p:nvSpPr>
          <p:cNvPr id="5" name="TextBox 4">
            <a:extLst>
              <a:ext uri="{FF2B5EF4-FFF2-40B4-BE49-F238E27FC236}">
                <a16:creationId xmlns:a16="http://schemas.microsoft.com/office/drawing/2014/main" id="{F9720D5F-F28B-4F7D-8EB7-FBEBA23F49EC}"/>
              </a:ext>
            </a:extLst>
          </p:cNvPr>
          <p:cNvSpPr txBox="1"/>
          <p:nvPr/>
        </p:nvSpPr>
        <p:spPr>
          <a:xfrm>
            <a:off x="0" y="5388730"/>
            <a:ext cx="1787238" cy="369332"/>
          </a:xfrm>
          <a:prstGeom prst="rect">
            <a:avLst/>
          </a:prstGeom>
          <a:noFill/>
        </p:spPr>
        <p:txBody>
          <a:bodyPr wrap="square" rtlCol="0">
            <a:spAutoFit/>
          </a:bodyPr>
          <a:lstStyle/>
          <a:p>
            <a:r>
              <a:rPr lang="en-IN" sz="900">
                <a:hlinkClick r:id="rId5" tooltip="https://www.mynextmove.org/vets/profile/summary/15-1221.00"/>
              </a:rPr>
              <a:t>This Photo</a:t>
            </a:r>
            <a:r>
              <a:rPr lang="en-IN" sz="900"/>
              <a:t> by Unknown Author is licensed under </a:t>
            </a:r>
            <a:r>
              <a:rPr lang="en-IN" sz="900">
                <a:hlinkClick r:id="rId6" tooltip="https://creativecommons.org/licenses/by/3.0/"/>
              </a:rPr>
              <a:t>CC BY</a:t>
            </a:r>
            <a:endParaRPr lang="en-IN"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1051480"/>
            <a:ext cx="7047300" cy="3781119"/>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bg1"/>
                </a:solidFill>
              </a:rPr>
              <a:t>We developed a </a:t>
            </a:r>
            <a:r>
              <a:rPr lang="en-US" b="1" dirty="0">
                <a:solidFill>
                  <a:schemeClr val="bg1"/>
                </a:solidFill>
              </a:rPr>
              <a:t>Clustered Column Chart</a:t>
            </a:r>
            <a:r>
              <a:rPr lang="en-US" dirty="0">
                <a:solidFill>
                  <a:schemeClr val="bg1"/>
                </a:solidFill>
              </a:rPr>
              <a:t> to display the </a:t>
            </a:r>
            <a:r>
              <a:rPr lang="en-US" b="1" dirty="0">
                <a:solidFill>
                  <a:schemeClr val="bg1"/>
                </a:solidFill>
              </a:rPr>
              <a:t>Top Skills by Salary Levels</a:t>
            </a:r>
            <a:r>
              <a:rPr lang="en-US" dirty="0">
                <a:solidFill>
                  <a:schemeClr val="bg1"/>
                </a:solidFill>
              </a:rPr>
              <a:t>. This chart shows the relationship between key skills and their corresponding salary brackets, allowing us to compare how different skills impact salary levels. Each column represents a skill, with different salary levels clustered within the columns, providing insights into which skills are most valuable in the job market.</a:t>
            </a:r>
            <a:endParaRPr dirty="0">
              <a:solidFill>
                <a:schemeClr val="bg1"/>
              </a:solidFill>
            </a:endParaRP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US" b="1" dirty="0"/>
              <a:t>Clustered Column Chart (Top Skills by Salary Levels)</a:t>
            </a:r>
            <a:r>
              <a:rPr lang="en-US" dirty="0"/>
              <a:t>:</a:t>
            </a:r>
            <a:endParaRPr dirty="0"/>
          </a:p>
        </p:txBody>
      </p:sp>
      <p:pic>
        <p:nvPicPr>
          <p:cNvPr id="3" name="Picture 2">
            <a:extLst>
              <a:ext uri="{FF2B5EF4-FFF2-40B4-BE49-F238E27FC236}">
                <a16:creationId xmlns:a16="http://schemas.microsoft.com/office/drawing/2014/main" id="{9D12E5E7-A69D-4224-B760-519433E19147}"/>
              </a:ext>
            </a:extLst>
          </p:cNvPr>
          <p:cNvPicPr>
            <a:picLocks noChangeAspect="1"/>
          </p:cNvPicPr>
          <p:nvPr/>
        </p:nvPicPr>
        <p:blipFill>
          <a:blip r:embed="rId3"/>
          <a:stretch>
            <a:fillRect/>
          </a:stretch>
        </p:blipFill>
        <p:spPr>
          <a:xfrm>
            <a:off x="5246359" y="2384183"/>
            <a:ext cx="3783341" cy="2759317"/>
          </a:xfrm>
          <a:prstGeom prst="rect">
            <a:avLst/>
          </a:prstGeom>
        </p:spPr>
      </p:pic>
      <p:pic>
        <p:nvPicPr>
          <p:cNvPr id="7" name="Picture 6">
            <a:extLst>
              <a:ext uri="{FF2B5EF4-FFF2-40B4-BE49-F238E27FC236}">
                <a16:creationId xmlns:a16="http://schemas.microsoft.com/office/drawing/2014/main" id="{6853377D-77BE-4E83-8424-8C8AEAD9909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5400000">
            <a:off x="-661163" y="3045347"/>
            <a:ext cx="2759318" cy="1436992"/>
          </a:xfrm>
          <a:prstGeom prst="rect">
            <a:avLst/>
          </a:prstGeom>
        </p:spPr>
      </p:pic>
    </p:spTree>
    <p:extLst>
      <p:ext uri="{BB962C8B-B14F-4D97-AF65-F5344CB8AC3E}">
        <p14:creationId xmlns:p14="http://schemas.microsoft.com/office/powerpoint/2010/main" val="2236868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1038531"/>
            <a:ext cx="7047300" cy="3781119"/>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bg1"/>
                </a:solidFill>
              </a:rPr>
              <a:t>We created a </a:t>
            </a:r>
            <a:r>
              <a:rPr lang="en-US" b="1" dirty="0">
                <a:solidFill>
                  <a:schemeClr val="bg1"/>
                </a:solidFill>
              </a:rPr>
              <a:t>Pie Chart</a:t>
            </a:r>
            <a:r>
              <a:rPr lang="en-US" dirty="0">
                <a:solidFill>
                  <a:schemeClr val="bg1"/>
                </a:solidFill>
              </a:rPr>
              <a:t> to showcase the distribution of </a:t>
            </a:r>
            <a:r>
              <a:rPr lang="en-US" b="1" dirty="0">
                <a:solidFill>
                  <a:schemeClr val="bg1"/>
                </a:solidFill>
              </a:rPr>
              <a:t>Remote-Friendly Jobs by Industry</a:t>
            </a:r>
            <a:r>
              <a:rPr lang="en-US" dirty="0">
                <a:solidFill>
                  <a:schemeClr val="bg1"/>
                </a:solidFill>
              </a:rPr>
              <a:t>. Each sector is represented as a slice of the pie, showing the proportion of remote-friendly roles in various industries. This visual helps identify which industries offer more remote work opportunities, with larger slices indicating higher prevalence of remote roles.</a:t>
            </a:r>
            <a:endParaRPr dirty="0">
              <a:solidFill>
                <a:schemeClr val="bg1"/>
              </a:solidFill>
            </a:endParaRP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US" b="1" dirty="0"/>
              <a:t>Pie Chart (Remote-Friendly Jobs by Industry)</a:t>
            </a:r>
            <a:r>
              <a:rPr lang="en-US" dirty="0"/>
              <a:t>:</a:t>
            </a:r>
            <a:endParaRPr dirty="0"/>
          </a:p>
        </p:txBody>
      </p:sp>
      <p:pic>
        <p:nvPicPr>
          <p:cNvPr id="2" name="Picture 1">
            <a:extLst>
              <a:ext uri="{FF2B5EF4-FFF2-40B4-BE49-F238E27FC236}">
                <a16:creationId xmlns:a16="http://schemas.microsoft.com/office/drawing/2014/main" id="{DF38519A-203F-47CD-9954-2C33C379DFEB}"/>
              </a:ext>
            </a:extLst>
          </p:cNvPr>
          <p:cNvPicPr>
            <a:picLocks noChangeAspect="1"/>
          </p:cNvPicPr>
          <p:nvPr/>
        </p:nvPicPr>
        <p:blipFill>
          <a:blip r:embed="rId3"/>
          <a:stretch>
            <a:fillRect/>
          </a:stretch>
        </p:blipFill>
        <p:spPr>
          <a:xfrm>
            <a:off x="5760036" y="2189630"/>
            <a:ext cx="3019633" cy="2796707"/>
          </a:xfrm>
          <a:prstGeom prst="rect">
            <a:avLst/>
          </a:prstGeom>
        </p:spPr>
      </p:pic>
      <p:pic>
        <p:nvPicPr>
          <p:cNvPr id="5" name="Picture 4">
            <a:extLst>
              <a:ext uri="{FF2B5EF4-FFF2-40B4-BE49-F238E27FC236}">
                <a16:creationId xmlns:a16="http://schemas.microsoft.com/office/drawing/2014/main" id="{7830B5E9-98AD-49B1-BC57-F23E761DCB0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3310676"/>
            <a:ext cx="2749237" cy="1832824"/>
          </a:xfrm>
          <a:prstGeom prst="rect">
            <a:avLst/>
          </a:prstGeom>
        </p:spPr>
      </p:pic>
    </p:spTree>
    <p:extLst>
      <p:ext uri="{BB962C8B-B14F-4D97-AF65-F5344CB8AC3E}">
        <p14:creationId xmlns:p14="http://schemas.microsoft.com/office/powerpoint/2010/main" val="320909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1188550"/>
            <a:ext cx="7047300" cy="3781119"/>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bg1"/>
                </a:solidFill>
              </a:rPr>
              <a:t>We built a </a:t>
            </a:r>
            <a:r>
              <a:rPr lang="en-US" b="1" dirty="0">
                <a:solidFill>
                  <a:schemeClr val="bg1"/>
                </a:solidFill>
              </a:rPr>
              <a:t>Funnel Chart</a:t>
            </a:r>
            <a:r>
              <a:rPr lang="en-US" dirty="0">
                <a:solidFill>
                  <a:schemeClr val="bg1"/>
                </a:solidFill>
              </a:rPr>
              <a:t> to represent the </a:t>
            </a:r>
            <a:r>
              <a:rPr lang="en-US" b="1" dirty="0">
                <a:solidFill>
                  <a:schemeClr val="bg1"/>
                </a:solidFill>
              </a:rPr>
              <a:t>Count of Required Skills by AI Adoption Level</a:t>
            </a:r>
            <a:r>
              <a:rPr lang="en-US" dirty="0">
                <a:solidFill>
                  <a:schemeClr val="bg1"/>
                </a:solidFill>
              </a:rPr>
              <a:t>. The chart visually displays the number of skills needed at each level of AI adoption (e.g., Low, Medium, High), with the widest section representing the highest count and narrowing down for fewer skills. This helps highlight how skill requirements change as AI adoption increases.</a:t>
            </a:r>
            <a:endParaRPr dirty="0">
              <a:solidFill>
                <a:schemeClr val="bg1"/>
              </a:solidFill>
            </a:endParaRP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US" b="1" dirty="0"/>
              <a:t>Funnel chart (count of required skills by adoption level) :</a:t>
            </a:r>
            <a:endParaRPr b="1" dirty="0"/>
          </a:p>
        </p:txBody>
      </p:sp>
      <p:pic>
        <p:nvPicPr>
          <p:cNvPr id="6" name="Picture 5">
            <a:extLst>
              <a:ext uri="{FF2B5EF4-FFF2-40B4-BE49-F238E27FC236}">
                <a16:creationId xmlns:a16="http://schemas.microsoft.com/office/drawing/2014/main" id="{7EC972E2-7A17-4263-B068-C6F7B180E56E}"/>
              </a:ext>
            </a:extLst>
          </p:cNvPr>
          <p:cNvPicPr>
            <a:picLocks noChangeAspect="1"/>
          </p:cNvPicPr>
          <p:nvPr/>
        </p:nvPicPr>
        <p:blipFill>
          <a:blip r:embed="rId3"/>
          <a:stretch>
            <a:fillRect/>
          </a:stretch>
        </p:blipFill>
        <p:spPr>
          <a:xfrm>
            <a:off x="5252711" y="2289416"/>
            <a:ext cx="3891289" cy="2854084"/>
          </a:xfrm>
          <a:prstGeom prst="rect">
            <a:avLst/>
          </a:prstGeom>
        </p:spPr>
      </p:pic>
    </p:spTree>
    <p:extLst>
      <p:ext uri="{BB962C8B-B14F-4D97-AF65-F5344CB8AC3E}">
        <p14:creationId xmlns:p14="http://schemas.microsoft.com/office/powerpoint/2010/main" val="162296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921544"/>
            <a:ext cx="7047300" cy="4048125"/>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a:solidFill>
                  <a:schemeClr val="bg1"/>
                </a:solidFill>
              </a:rPr>
              <a:t>We used a </a:t>
            </a:r>
            <a:r>
              <a:rPr lang="en-US" b="1" dirty="0">
                <a:solidFill>
                  <a:schemeClr val="bg1"/>
                </a:solidFill>
              </a:rPr>
              <a:t>Decomposition Tree</a:t>
            </a:r>
            <a:r>
              <a:rPr lang="en-US" dirty="0">
                <a:solidFill>
                  <a:schemeClr val="bg1"/>
                </a:solidFill>
              </a:rPr>
              <a:t> to analyze </a:t>
            </a:r>
            <a:r>
              <a:rPr lang="en-US" b="1" dirty="0">
                <a:solidFill>
                  <a:schemeClr val="bg1"/>
                </a:solidFill>
              </a:rPr>
              <a:t>Required Skills by Industry</a:t>
            </a:r>
            <a:r>
              <a:rPr lang="en-US" dirty="0">
                <a:solidFill>
                  <a:schemeClr val="bg1"/>
                </a:solidFill>
              </a:rPr>
              <a:t>. This visual breaks down the required skills across different industries, allowing us to drill into specific sectors and identify which skills are most in demand. The tree structure helps explore relationships between industries and skill sets, providing detailed insights into industry-specific skill requirements.</a:t>
            </a:r>
            <a:endParaRPr dirty="0">
              <a:solidFill>
                <a:schemeClr val="bg1"/>
              </a:solidFill>
            </a:endParaRP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US" sz="2000" b="1" dirty="0"/>
              <a:t>Decomposition Tree (Required skills by Industry):</a:t>
            </a:r>
            <a:endParaRPr sz="2000" b="1" dirty="0"/>
          </a:p>
        </p:txBody>
      </p:sp>
      <p:pic>
        <p:nvPicPr>
          <p:cNvPr id="5" name="Picture 4">
            <a:extLst>
              <a:ext uri="{FF2B5EF4-FFF2-40B4-BE49-F238E27FC236}">
                <a16:creationId xmlns:a16="http://schemas.microsoft.com/office/drawing/2014/main" id="{DC7735D5-DF70-4C38-9774-BC8021B1C476}"/>
              </a:ext>
            </a:extLst>
          </p:cNvPr>
          <p:cNvPicPr>
            <a:picLocks noChangeAspect="1"/>
          </p:cNvPicPr>
          <p:nvPr/>
        </p:nvPicPr>
        <p:blipFill>
          <a:blip r:embed="rId3"/>
          <a:stretch>
            <a:fillRect/>
          </a:stretch>
        </p:blipFill>
        <p:spPr>
          <a:xfrm>
            <a:off x="6461838" y="2065503"/>
            <a:ext cx="2424986" cy="3019460"/>
          </a:xfrm>
          <a:prstGeom prst="rect">
            <a:avLst/>
          </a:prstGeom>
        </p:spPr>
      </p:pic>
    </p:spTree>
    <p:extLst>
      <p:ext uri="{BB962C8B-B14F-4D97-AF65-F5344CB8AC3E}">
        <p14:creationId xmlns:p14="http://schemas.microsoft.com/office/powerpoint/2010/main" val="79581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1228725"/>
            <a:ext cx="7047300" cy="4048125"/>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dirty="0">
                <a:solidFill>
                  <a:schemeClr val="bg1"/>
                </a:solidFill>
                <a:latin typeface="Arial" panose="020B0604020202020204" pitchFamily="34" charset="0"/>
              </a:rPr>
              <a:t>We created two key metrics:</a:t>
            </a:r>
          </a:p>
          <a:p>
            <a:pPr lvl="0" eaLnBrk="0" fontAlgn="base" hangingPunct="0">
              <a:spcBef>
                <a:spcPct val="0"/>
              </a:spcBef>
              <a:spcAft>
                <a:spcPct val="0"/>
              </a:spcAft>
              <a:buClrTx/>
              <a:buFontTx/>
              <a:buAutoNum type="arabicPeriod"/>
            </a:pPr>
            <a:r>
              <a:rPr lang="en-US" altLang="en-US" b="1" dirty="0">
                <a:solidFill>
                  <a:schemeClr val="bg1"/>
                </a:solidFill>
                <a:latin typeface="Arial" panose="020B0604020202020204" pitchFamily="34" charset="0"/>
              </a:rPr>
              <a:t>Total Jobs</a:t>
            </a:r>
            <a:r>
              <a:rPr lang="en-US" altLang="en-US" dirty="0">
                <a:solidFill>
                  <a:schemeClr val="bg1"/>
                </a:solidFill>
                <a:latin typeface="Arial" panose="020B0604020202020204" pitchFamily="34" charset="0"/>
              </a:rPr>
              <a:t>: This KPI card displays the </a:t>
            </a:r>
            <a:r>
              <a:rPr lang="en-US" altLang="en-US" b="1" dirty="0">
                <a:solidFill>
                  <a:schemeClr val="bg1"/>
                </a:solidFill>
                <a:latin typeface="Arial" panose="020B0604020202020204" pitchFamily="34" charset="0"/>
              </a:rPr>
              <a:t>count of unique job titles</a:t>
            </a:r>
            <a:r>
              <a:rPr lang="en-US" altLang="en-US" dirty="0">
                <a:solidFill>
                  <a:schemeClr val="bg1"/>
                </a:solidFill>
                <a:latin typeface="Arial" panose="020B0604020202020204" pitchFamily="34" charset="0"/>
              </a:rPr>
              <a:t>, providing a clear overview of job market diversity.</a:t>
            </a:r>
          </a:p>
          <a:p>
            <a:pPr lvl="0" eaLnBrk="0" fontAlgn="base" hangingPunct="0">
              <a:spcBef>
                <a:spcPct val="0"/>
              </a:spcBef>
              <a:spcAft>
                <a:spcPct val="0"/>
              </a:spcAft>
              <a:buClrTx/>
              <a:buFontTx/>
              <a:buAutoNum type="arabicPeriod" startAt="2"/>
            </a:pPr>
            <a:r>
              <a:rPr lang="en-US" altLang="en-US" b="1" dirty="0">
                <a:solidFill>
                  <a:schemeClr val="bg1"/>
                </a:solidFill>
                <a:latin typeface="Arial" panose="020B0604020202020204" pitchFamily="34" charset="0"/>
              </a:rPr>
              <a:t>Average Salary</a:t>
            </a:r>
            <a:r>
              <a:rPr lang="en-US" altLang="en-US" dirty="0">
                <a:solidFill>
                  <a:schemeClr val="bg1"/>
                </a:solidFill>
                <a:latin typeface="Arial" panose="020B0604020202020204" pitchFamily="34" charset="0"/>
              </a:rPr>
              <a:t>: This KPI card shows the </a:t>
            </a:r>
            <a:r>
              <a:rPr lang="en-US" altLang="en-US" b="1" dirty="0">
                <a:solidFill>
                  <a:schemeClr val="bg1"/>
                </a:solidFill>
                <a:latin typeface="Arial" panose="020B0604020202020204" pitchFamily="34" charset="0"/>
              </a:rPr>
              <a:t>average salary in USD</a:t>
            </a:r>
            <a:r>
              <a:rPr lang="en-US" altLang="en-US" dirty="0">
                <a:solidFill>
                  <a:schemeClr val="bg1"/>
                </a:solidFill>
                <a:latin typeface="Arial" panose="020B0604020202020204" pitchFamily="34" charset="0"/>
              </a:rPr>
              <a:t>, offering insights into overall compensation trends across job titles.</a:t>
            </a:r>
          </a:p>
          <a:p>
            <a:pPr lvl="0" eaLnBrk="0" fontAlgn="base" hangingPunct="0">
              <a:spcBef>
                <a:spcPct val="0"/>
              </a:spcBef>
              <a:spcAft>
                <a:spcPct val="0"/>
              </a:spcAft>
              <a:buClrTx/>
            </a:pPr>
            <a:r>
              <a:rPr lang="en-US" altLang="en-US" dirty="0">
                <a:solidFill>
                  <a:schemeClr val="bg1"/>
                </a:solidFill>
                <a:latin typeface="Arial" panose="020B0604020202020204" pitchFamily="34" charset="0"/>
              </a:rPr>
              <a:t>Together, these metrics provide a quick snapshot of the job landscape and salary expectations.</a:t>
            </a:r>
          </a:p>
        </p:txBody>
      </p:sp>
      <p:sp>
        <p:nvSpPr>
          <p:cNvPr id="10215" name="Google Shape;10215;p5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16" name="Google Shape;10216;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IN" sz="2000" b="1" dirty="0"/>
              <a:t>KPI Cards</a:t>
            </a:r>
            <a:r>
              <a:rPr lang="en-IN" sz="2000" dirty="0"/>
              <a:t>:</a:t>
            </a:r>
            <a:br>
              <a:rPr lang="en-IN" sz="2000" dirty="0"/>
            </a:br>
            <a:endParaRPr sz="2000" b="1" dirty="0"/>
          </a:p>
        </p:txBody>
      </p:sp>
      <p:pic>
        <p:nvPicPr>
          <p:cNvPr id="11" name="Picture 10">
            <a:extLst>
              <a:ext uri="{FF2B5EF4-FFF2-40B4-BE49-F238E27FC236}">
                <a16:creationId xmlns:a16="http://schemas.microsoft.com/office/drawing/2014/main" id="{8B926422-0B9A-4DC0-8952-BD47276D4BB9}"/>
              </a:ext>
            </a:extLst>
          </p:cNvPr>
          <p:cNvPicPr>
            <a:picLocks noChangeAspect="1"/>
          </p:cNvPicPr>
          <p:nvPr/>
        </p:nvPicPr>
        <p:blipFill>
          <a:blip r:embed="rId3"/>
          <a:stretch>
            <a:fillRect/>
          </a:stretch>
        </p:blipFill>
        <p:spPr>
          <a:xfrm>
            <a:off x="1421606" y="3084889"/>
            <a:ext cx="6865144" cy="1087061"/>
          </a:xfrm>
          <a:prstGeom prst="rect">
            <a:avLst/>
          </a:prstGeom>
        </p:spPr>
      </p:pic>
    </p:spTree>
    <p:extLst>
      <p:ext uri="{BB962C8B-B14F-4D97-AF65-F5344CB8AC3E}">
        <p14:creationId xmlns:p14="http://schemas.microsoft.com/office/powerpoint/2010/main" val="381189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4"/>
        <p:cNvGrpSpPr/>
        <p:nvPr/>
      </p:nvGrpSpPr>
      <p:grpSpPr>
        <a:xfrm>
          <a:off x="0" y="0"/>
          <a:ext cx="0" cy="0"/>
          <a:chOff x="0" y="0"/>
          <a:chExt cx="0" cy="0"/>
        </a:xfrm>
      </p:grpSpPr>
      <p:sp>
        <p:nvSpPr>
          <p:cNvPr id="9945" name="Google Shape;9945;p39"/>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grpSp>
        <p:nvGrpSpPr>
          <p:cNvPr id="9946" name="Google Shape;9946;p39"/>
          <p:cNvGrpSpPr/>
          <p:nvPr/>
        </p:nvGrpSpPr>
        <p:grpSpPr>
          <a:xfrm rot="-899962">
            <a:off x="6171580" y="387007"/>
            <a:ext cx="1901405" cy="1338039"/>
            <a:chOff x="3157650" y="2353975"/>
            <a:chExt cx="1351550" cy="951100"/>
          </a:xfrm>
        </p:grpSpPr>
        <p:sp>
          <p:nvSpPr>
            <p:cNvPr id="9947" name="Google Shape;9947;p39"/>
            <p:cNvSpPr/>
            <p:nvPr/>
          </p:nvSpPr>
          <p:spPr>
            <a:xfrm>
              <a:off x="3177025" y="2353975"/>
              <a:ext cx="1332175" cy="946675"/>
            </a:xfrm>
            <a:custGeom>
              <a:avLst/>
              <a:gdLst/>
              <a:ahLst/>
              <a:cxnLst/>
              <a:rect l="l" t="t" r="r" b="b"/>
              <a:pathLst>
                <a:path w="53287" h="37867" extrusionOk="0">
                  <a:moveTo>
                    <a:pt x="51457" y="1"/>
                  </a:moveTo>
                  <a:cubicBezTo>
                    <a:pt x="50114" y="1"/>
                    <a:pt x="48740" y="989"/>
                    <a:pt x="47638" y="1661"/>
                  </a:cubicBezTo>
                  <a:cubicBezTo>
                    <a:pt x="46149" y="2568"/>
                    <a:pt x="31411" y="12346"/>
                    <a:pt x="28043" y="14656"/>
                  </a:cubicBezTo>
                  <a:cubicBezTo>
                    <a:pt x="27741" y="14864"/>
                    <a:pt x="27753" y="15272"/>
                    <a:pt x="27455" y="15483"/>
                  </a:cubicBezTo>
                  <a:cubicBezTo>
                    <a:pt x="24353" y="17648"/>
                    <a:pt x="21198" y="19873"/>
                    <a:pt x="18150" y="22111"/>
                  </a:cubicBezTo>
                  <a:cubicBezTo>
                    <a:pt x="11910" y="26700"/>
                    <a:pt x="5265" y="30953"/>
                    <a:pt x="36" y="36734"/>
                  </a:cubicBezTo>
                  <a:cubicBezTo>
                    <a:pt x="1" y="36772"/>
                    <a:pt x="21" y="36873"/>
                    <a:pt x="76" y="37002"/>
                  </a:cubicBezTo>
                  <a:lnTo>
                    <a:pt x="506" y="37678"/>
                  </a:lnTo>
                  <a:cubicBezTo>
                    <a:pt x="608" y="37791"/>
                    <a:pt x="701" y="37867"/>
                    <a:pt x="761" y="37867"/>
                  </a:cubicBezTo>
                  <a:cubicBezTo>
                    <a:pt x="769" y="37867"/>
                    <a:pt x="776" y="37866"/>
                    <a:pt x="782" y="37863"/>
                  </a:cubicBezTo>
                  <a:cubicBezTo>
                    <a:pt x="3991" y="36629"/>
                    <a:pt x="10987" y="32187"/>
                    <a:pt x="19677" y="26785"/>
                  </a:cubicBezTo>
                  <a:cubicBezTo>
                    <a:pt x="22962" y="24740"/>
                    <a:pt x="26803" y="21789"/>
                    <a:pt x="30057" y="19684"/>
                  </a:cubicBezTo>
                  <a:cubicBezTo>
                    <a:pt x="30172" y="19611"/>
                    <a:pt x="30275" y="19594"/>
                    <a:pt x="30380" y="19594"/>
                  </a:cubicBezTo>
                  <a:cubicBezTo>
                    <a:pt x="30473" y="19594"/>
                    <a:pt x="30567" y="19607"/>
                    <a:pt x="30675" y="19607"/>
                  </a:cubicBezTo>
                  <a:cubicBezTo>
                    <a:pt x="30864" y="19607"/>
                    <a:pt x="31093" y="19566"/>
                    <a:pt x="31417" y="19338"/>
                  </a:cubicBezTo>
                  <a:cubicBezTo>
                    <a:pt x="36767" y="15598"/>
                    <a:pt x="49770" y="5679"/>
                    <a:pt x="50402" y="5230"/>
                  </a:cubicBezTo>
                  <a:cubicBezTo>
                    <a:pt x="52062" y="4045"/>
                    <a:pt x="53283" y="3329"/>
                    <a:pt x="53285" y="1614"/>
                  </a:cubicBezTo>
                  <a:cubicBezTo>
                    <a:pt x="53287" y="731"/>
                    <a:pt x="52394" y="39"/>
                    <a:pt x="51573" y="3"/>
                  </a:cubicBezTo>
                  <a:cubicBezTo>
                    <a:pt x="51534" y="1"/>
                    <a:pt x="51496" y="1"/>
                    <a:pt x="5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39"/>
            <p:cNvSpPr/>
            <p:nvPr/>
          </p:nvSpPr>
          <p:spPr>
            <a:xfrm>
              <a:off x="4089675" y="2365175"/>
              <a:ext cx="389300" cy="260600"/>
            </a:xfrm>
            <a:custGeom>
              <a:avLst/>
              <a:gdLst/>
              <a:ahLst/>
              <a:cxnLst/>
              <a:rect l="l" t="t" r="r" b="b"/>
              <a:pathLst>
                <a:path w="15572" h="10424" extrusionOk="0">
                  <a:moveTo>
                    <a:pt x="13216" y="0"/>
                  </a:moveTo>
                  <a:cubicBezTo>
                    <a:pt x="13007" y="98"/>
                    <a:pt x="12802" y="205"/>
                    <a:pt x="12600" y="319"/>
                  </a:cubicBezTo>
                  <a:cubicBezTo>
                    <a:pt x="12741" y="555"/>
                    <a:pt x="12890" y="786"/>
                    <a:pt x="13041" y="1014"/>
                  </a:cubicBezTo>
                  <a:cubicBezTo>
                    <a:pt x="10393" y="2822"/>
                    <a:pt x="7587" y="4410"/>
                    <a:pt x="4911" y="6182"/>
                  </a:cubicBezTo>
                  <a:cubicBezTo>
                    <a:pt x="3639" y="7025"/>
                    <a:pt x="2392" y="7901"/>
                    <a:pt x="1114" y="8730"/>
                  </a:cubicBezTo>
                  <a:cubicBezTo>
                    <a:pt x="887" y="8878"/>
                    <a:pt x="653" y="9021"/>
                    <a:pt x="420" y="9168"/>
                  </a:cubicBezTo>
                  <a:cubicBezTo>
                    <a:pt x="88" y="9375"/>
                    <a:pt x="1" y="9820"/>
                    <a:pt x="231" y="10136"/>
                  </a:cubicBezTo>
                  <a:lnTo>
                    <a:pt x="241" y="10148"/>
                  </a:lnTo>
                  <a:cubicBezTo>
                    <a:pt x="372" y="10328"/>
                    <a:pt x="575" y="10423"/>
                    <a:pt x="781" y="10423"/>
                  </a:cubicBezTo>
                  <a:cubicBezTo>
                    <a:pt x="920" y="10423"/>
                    <a:pt x="1061" y="10380"/>
                    <a:pt x="1182" y="10291"/>
                  </a:cubicBezTo>
                  <a:cubicBezTo>
                    <a:pt x="5222" y="7331"/>
                    <a:pt x="9520" y="4788"/>
                    <a:pt x="13643" y="1945"/>
                  </a:cubicBezTo>
                  <a:cubicBezTo>
                    <a:pt x="14083" y="2649"/>
                    <a:pt x="14526" y="3331"/>
                    <a:pt x="15005" y="3989"/>
                  </a:cubicBezTo>
                  <a:cubicBezTo>
                    <a:pt x="15208" y="3838"/>
                    <a:pt x="15397" y="3688"/>
                    <a:pt x="15572" y="3539"/>
                  </a:cubicBezTo>
                  <a:cubicBezTo>
                    <a:pt x="14719" y="2412"/>
                    <a:pt x="13965" y="1205"/>
                    <a:pt x="13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39"/>
            <p:cNvSpPr/>
            <p:nvPr/>
          </p:nvSpPr>
          <p:spPr>
            <a:xfrm>
              <a:off x="3174700" y="3127175"/>
              <a:ext cx="206225" cy="173500"/>
            </a:xfrm>
            <a:custGeom>
              <a:avLst/>
              <a:gdLst/>
              <a:ahLst/>
              <a:cxnLst/>
              <a:rect l="l" t="t" r="r" b="b"/>
              <a:pathLst>
                <a:path w="8249" h="6940" extrusionOk="0">
                  <a:moveTo>
                    <a:pt x="6328" y="1"/>
                  </a:moveTo>
                  <a:cubicBezTo>
                    <a:pt x="4134" y="1794"/>
                    <a:pt x="2036" y="3699"/>
                    <a:pt x="127" y="5806"/>
                  </a:cubicBezTo>
                  <a:cubicBezTo>
                    <a:pt x="1" y="5948"/>
                    <a:pt x="634" y="6939"/>
                    <a:pt x="853" y="6939"/>
                  </a:cubicBezTo>
                  <a:cubicBezTo>
                    <a:pt x="861" y="6939"/>
                    <a:pt x="868" y="6938"/>
                    <a:pt x="875" y="6935"/>
                  </a:cubicBezTo>
                  <a:cubicBezTo>
                    <a:pt x="2477" y="6319"/>
                    <a:pt x="5020" y="4903"/>
                    <a:pt x="8249" y="2971"/>
                  </a:cubicBezTo>
                  <a:cubicBezTo>
                    <a:pt x="8088" y="2752"/>
                    <a:pt x="7931" y="2534"/>
                    <a:pt x="7780" y="2325"/>
                  </a:cubicBezTo>
                  <a:cubicBezTo>
                    <a:pt x="7317" y="1687"/>
                    <a:pt x="6762" y="858"/>
                    <a:pt x="6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39"/>
            <p:cNvSpPr/>
            <p:nvPr/>
          </p:nvSpPr>
          <p:spPr>
            <a:xfrm>
              <a:off x="3863375" y="2720400"/>
              <a:ext cx="94375" cy="123725"/>
            </a:xfrm>
            <a:custGeom>
              <a:avLst/>
              <a:gdLst/>
              <a:ahLst/>
              <a:cxnLst/>
              <a:rect l="l" t="t" r="r" b="b"/>
              <a:pathLst>
                <a:path w="3775" h="4949" extrusionOk="0">
                  <a:moveTo>
                    <a:pt x="587" y="1"/>
                  </a:moveTo>
                  <a:cubicBezTo>
                    <a:pt x="287" y="205"/>
                    <a:pt x="301" y="617"/>
                    <a:pt x="1" y="826"/>
                  </a:cubicBezTo>
                  <a:cubicBezTo>
                    <a:pt x="1" y="826"/>
                    <a:pt x="1365" y="3434"/>
                    <a:pt x="2800" y="4947"/>
                  </a:cubicBezTo>
                  <a:cubicBezTo>
                    <a:pt x="2843" y="4939"/>
                    <a:pt x="2885" y="4936"/>
                    <a:pt x="2928" y="4936"/>
                  </a:cubicBezTo>
                  <a:cubicBezTo>
                    <a:pt x="3019" y="4936"/>
                    <a:pt x="3112" y="4949"/>
                    <a:pt x="3217" y="4949"/>
                  </a:cubicBezTo>
                  <a:cubicBezTo>
                    <a:pt x="3369" y="4949"/>
                    <a:pt x="3545" y="4923"/>
                    <a:pt x="3774" y="4798"/>
                  </a:cubicBezTo>
                  <a:cubicBezTo>
                    <a:pt x="3774" y="4798"/>
                    <a:pt x="2587" y="2995"/>
                    <a:pt x="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39"/>
            <p:cNvSpPr/>
            <p:nvPr/>
          </p:nvSpPr>
          <p:spPr>
            <a:xfrm>
              <a:off x="3157650" y="3279025"/>
              <a:ext cx="32025" cy="26050"/>
            </a:xfrm>
            <a:custGeom>
              <a:avLst/>
              <a:gdLst/>
              <a:ahLst/>
              <a:cxnLst/>
              <a:rect l="l" t="t" r="r" b="b"/>
              <a:pathLst>
                <a:path w="1281" h="1042" extrusionOk="0">
                  <a:moveTo>
                    <a:pt x="851" y="0"/>
                  </a:moveTo>
                  <a:lnTo>
                    <a:pt x="465" y="323"/>
                  </a:lnTo>
                  <a:cubicBezTo>
                    <a:pt x="269" y="486"/>
                    <a:pt x="203" y="706"/>
                    <a:pt x="52" y="897"/>
                  </a:cubicBezTo>
                  <a:cubicBezTo>
                    <a:pt x="0" y="965"/>
                    <a:pt x="51" y="1041"/>
                    <a:pt x="123" y="1041"/>
                  </a:cubicBezTo>
                  <a:cubicBezTo>
                    <a:pt x="131" y="1041"/>
                    <a:pt x="139" y="1040"/>
                    <a:pt x="147" y="1038"/>
                  </a:cubicBezTo>
                  <a:cubicBezTo>
                    <a:pt x="362" y="981"/>
                    <a:pt x="563" y="991"/>
                    <a:pt x="776" y="923"/>
                  </a:cubicBezTo>
                  <a:cubicBezTo>
                    <a:pt x="947" y="871"/>
                    <a:pt x="1120" y="770"/>
                    <a:pt x="1281" y="676"/>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2" name="Google Shape;9952;p39"/>
          <p:cNvSpPr/>
          <p:nvPr/>
        </p:nvSpPr>
        <p:spPr>
          <a:xfrm>
            <a:off x="7482225" y="169295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39"/>
          <p:cNvSpPr/>
          <p:nvPr/>
        </p:nvSpPr>
        <p:spPr>
          <a:xfrm>
            <a:off x="6481200" y="368610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39"/>
          <p:cNvSpPr txBox="1">
            <a:spLocks noGrp="1"/>
          </p:cNvSpPr>
          <p:nvPr>
            <p:ph type="title"/>
          </p:nvPr>
        </p:nvSpPr>
        <p:spPr>
          <a:xfrm>
            <a:off x="3116850" y="1880650"/>
            <a:ext cx="4541400" cy="1353300"/>
          </a:xfrm>
          <a:prstGeom prst="rect">
            <a:avLst/>
          </a:prstGeom>
        </p:spPr>
        <p:txBody>
          <a:bodyPr spcFirstLastPara="1" wrap="square" lIns="91425" tIns="91425" rIns="91425" bIns="91425" anchor="b" anchorCtr="0">
            <a:noAutofit/>
          </a:bodyPr>
          <a:lstStyle/>
          <a:p>
            <a:pPr lvl="0"/>
            <a:r>
              <a:rPr lang="en-IN" dirty="0"/>
              <a:t>Adding Filters/Slicers</a:t>
            </a:r>
            <a:endParaRPr dirty="0"/>
          </a:p>
        </p:txBody>
      </p:sp>
      <p:sp>
        <p:nvSpPr>
          <p:cNvPr id="9955" name="Google Shape;9955;p39"/>
          <p:cNvSpPr txBox="1">
            <a:spLocks noGrp="1"/>
          </p:cNvSpPr>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59"/>
        <p:cNvGrpSpPr/>
        <p:nvPr/>
      </p:nvGrpSpPr>
      <p:grpSpPr>
        <a:xfrm>
          <a:off x="0" y="0"/>
          <a:ext cx="0" cy="0"/>
          <a:chOff x="0" y="0"/>
          <a:chExt cx="0" cy="0"/>
        </a:xfrm>
      </p:grpSpPr>
      <p:sp>
        <p:nvSpPr>
          <p:cNvPr id="9960" name="Google Shape;9960;p40"/>
          <p:cNvSpPr txBox="1">
            <a:spLocks noGrp="1"/>
          </p:cNvSpPr>
          <p:nvPr>
            <p:ph type="title"/>
          </p:nvPr>
        </p:nvSpPr>
        <p:spPr>
          <a:xfrm>
            <a:off x="1270650" y="629375"/>
            <a:ext cx="70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STEP 04</a:t>
            </a:r>
            <a:endParaRPr dirty="0"/>
          </a:p>
        </p:txBody>
      </p:sp>
      <p:sp>
        <p:nvSpPr>
          <p:cNvPr id="9961" name="Google Shape;9961;p40"/>
          <p:cNvSpPr txBox="1">
            <a:spLocks noGrp="1"/>
          </p:cNvSpPr>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p>
            <a:pPr marL="0" lvl="0" indent="0"/>
            <a:r>
              <a:rPr lang="en-IN" dirty="0"/>
              <a:t>Adding Filters/Slicers</a:t>
            </a:r>
            <a:endParaRPr dirty="0"/>
          </a:p>
        </p:txBody>
      </p:sp>
      <p:sp>
        <p:nvSpPr>
          <p:cNvPr id="9962" name="Google Shape;9962;p40"/>
          <p:cNvSpPr txBox="1">
            <a:spLocks noGrp="1"/>
          </p:cNvSpPr>
          <p:nvPr>
            <p:ph type="subTitle" idx="2"/>
          </p:nvPr>
        </p:nvSpPr>
        <p:spPr>
          <a:xfrm>
            <a:off x="1270650" y="1514375"/>
            <a:ext cx="7020000" cy="2951100"/>
          </a:xfrm>
          <a:prstGeom prst="rect">
            <a:avLst/>
          </a:prstGeom>
        </p:spPr>
        <p:txBody>
          <a:bodyPr spcFirstLastPara="1" wrap="square" lIns="91425" tIns="91425" rIns="91425" bIns="91425" anchor="t" anchorCtr="0">
            <a:noAutofit/>
          </a:bodyPr>
          <a:lstStyle/>
          <a:p>
            <a:r>
              <a:rPr lang="en-US" b="1" dirty="0"/>
              <a:t>Filters:</a:t>
            </a:r>
          </a:p>
          <a:p>
            <a:r>
              <a:rPr lang="en-US" b="1" dirty="0"/>
              <a:t>Definition</a:t>
            </a:r>
            <a:r>
              <a:rPr lang="en-US" dirty="0"/>
              <a:t>: Filters are criteria that limit the data shown in visualizations based on specific conditions.</a:t>
            </a:r>
          </a:p>
          <a:p>
            <a:r>
              <a:rPr lang="en-US" b="1" dirty="0"/>
              <a:t>Slicers:</a:t>
            </a:r>
          </a:p>
          <a:p>
            <a:r>
              <a:rPr lang="en-US" b="1" dirty="0"/>
              <a:t>Definition</a:t>
            </a:r>
            <a:r>
              <a:rPr lang="en-US" dirty="0"/>
              <a:t>: Slicers are a type of visual filter </a:t>
            </a:r>
          </a:p>
          <a:p>
            <a:r>
              <a:rPr lang="en-US" dirty="0"/>
              <a:t>that provides a user-friendly way to filter</a:t>
            </a:r>
          </a:p>
          <a:p>
            <a:r>
              <a:rPr lang="en-US" dirty="0"/>
              <a:t> data interactively.</a:t>
            </a:r>
          </a:p>
          <a:p>
            <a:endParaRPr lang="en-US" dirty="0"/>
          </a:p>
        </p:txBody>
      </p:sp>
      <p:sp>
        <p:nvSpPr>
          <p:cNvPr id="9963" name="Google Shape;9963;p40"/>
          <p:cNvSpPr/>
          <p:nvPr/>
        </p:nvSpPr>
        <p:spPr>
          <a:xfrm rot="-900008">
            <a:off x="7239138" y="467741"/>
            <a:ext cx="585793" cy="623413"/>
          </a:xfrm>
          <a:custGeom>
            <a:avLst/>
            <a:gdLst/>
            <a:ahLst/>
            <a:cxnLst/>
            <a:rect l="l" t="t" r="r" b="b"/>
            <a:pathLst>
              <a:path w="27269" h="29017" extrusionOk="0">
                <a:moveTo>
                  <a:pt x="22507" y="0"/>
                </a:moveTo>
                <a:cubicBezTo>
                  <a:pt x="21719" y="0"/>
                  <a:pt x="20932" y="201"/>
                  <a:pt x="20248" y="603"/>
                </a:cubicBezTo>
                <a:cubicBezTo>
                  <a:pt x="20101" y="684"/>
                  <a:pt x="19960" y="774"/>
                  <a:pt x="19827" y="877"/>
                </a:cubicBezTo>
                <a:cubicBezTo>
                  <a:pt x="19689" y="973"/>
                  <a:pt x="19562" y="1080"/>
                  <a:pt x="19439" y="1195"/>
                </a:cubicBezTo>
                <a:cubicBezTo>
                  <a:pt x="19306" y="1313"/>
                  <a:pt x="19214" y="1408"/>
                  <a:pt x="19117" y="1505"/>
                </a:cubicBezTo>
                <a:lnTo>
                  <a:pt x="18821" y="1800"/>
                </a:lnTo>
                <a:lnTo>
                  <a:pt x="17642" y="2975"/>
                </a:lnTo>
                <a:lnTo>
                  <a:pt x="8210" y="12373"/>
                </a:lnTo>
                <a:lnTo>
                  <a:pt x="3494" y="17071"/>
                </a:lnTo>
                <a:lnTo>
                  <a:pt x="2315" y="18246"/>
                </a:lnTo>
                <a:lnTo>
                  <a:pt x="1721" y="18842"/>
                </a:lnTo>
                <a:cubicBezTo>
                  <a:pt x="1504" y="19073"/>
                  <a:pt x="1291" y="19311"/>
                  <a:pt x="1110" y="19576"/>
                </a:cubicBezTo>
                <a:cubicBezTo>
                  <a:pt x="744" y="20099"/>
                  <a:pt x="454" y="20675"/>
                  <a:pt x="267" y="21287"/>
                </a:cubicBezTo>
                <a:cubicBezTo>
                  <a:pt x="86" y="21900"/>
                  <a:pt x="1" y="22538"/>
                  <a:pt x="13" y="23174"/>
                </a:cubicBezTo>
                <a:cubicBezTo>
                  <a:pt x="35" y="24451"/>
                  <a:pt x="496" y="25713"/>
                  <a:pt x="1281" y="26719"/>
                </a:cubicBezTo>
                <a:cubicBezTo>
                  <a:pt x="1679" y="27216"/>
                  <a:pt x="2146" y="27657"/>
                  <a:pt x="2675" y="28015"/>
                </a:cubicBezTo>
                <a:cubicBezTo>
                  <a:pt x="3210" y="28365"/>
                  <a:pt x="3798" y="28634"/>
                  <a:pt x="4413" y="28805"/>
                </a:cubicBezTo>
                <a:cubicBezTo>
                  <a:pt x="4924" y="28947"/>
                  <a:pt x="5453" y="29016"/>
                  <a:pt x="5983" y="29016"/>
                </a:cubicBezTo>
                <a:cubicBezTo>
                  <a:pt x="6728" y="29016"/>
                  <a:pt x="7474" y="28878"/>
                  <a:pt x="8170" y="28610"/>
                </a:cubicBezTo>
                <a:cubicBezTo>
                  <a:pt x="8765" y="28375"/>
                  <a:pt x="9319" y="28045"/>
                  <a:pt x="9814" y="27642"/>
                </a:cubicBezTo>
                <a:lnTo>
                  <a:pt x="10170" y="27323"/>
                </a:lnTo>
                <a:cubicBezTo>
                  <a:pt x="10285" y="27216"/>
                  <a:pt x="10371" y="27125"/>
                  <a:pt x="10472" y="27025"/>
                </a:cubicBezTo>
                <a:lnTo>
                  <a:pt x="11063" y="26437"/>
                </a:lnTo>
                <a:lnTo>
                  <a:pt x="20495" y="17039"/>
                </a:lnTo>
                <a:cubicBezTo>
                  <a:pt x="21385" y="16152"/>
                  <a:pt x="21860" y="15184"/>
                  <a:pt x="21554" y="14878"/>
                </a:cubicBezTo>
                <a:cubicBezTo>
                  <a:pt x="21491" y="14814"/>
                  <a:pt x="21400" y="14784"/>
                  <a:pt x="21287" y="14784"/>
                </a:cubicBezTo>
                <a:cubicBezTo>
                  <a:pt x="20852" y="14784"/>
                  <a:pt x="20096" y="15227"/>
                  <a:pt x="19389" y="15931"/>
                </a:cubicBezTo>
                <a:lnTo>
                  <a:pt x="9957" y="25329"/>
                </a:lnTo>
                <a:lnTo>
                  <a:pt x="9369" y="25916"/>
                </a:lnTo>
                <a:cubicBezTo>
                  <a:pt x="9272" y="26009"/>
                  <a:pt x="9166" y="26121"/>
                  <a:pt x="9079" y="26200"/>
                </a:cubicBezTo>
                <a:lnTo>
                  <a:pt x="8814" y="26439"/>
                </a:lnTo>
                <a:cubicBezTo>
                  <a:pt x="8448" y="26735"/>
                  <a:pt x="8041" y="26978"/>
                  <a:pt x="7603" y="27152"/>
                </a:cubicBezTo>
                <a:cubicBezTo>
                  <a:pt x="7090" y="27349"/>
                  <a:pt x="6538" y="27451"/>
                  <a:pt x="5987" y="27451"/>
                </a:cubicBezTo>
                <a:cubicBezTo>
                  <a:pt x="5595" y="27451"/>
                  <a:pt x="5204" y="27399"/>
                  <a:pt x="4826" y="27294"/>
                </a:cubicBezTo>
                <a:cubicBezTo>
                  <a:pt x="4373" y="27166"/>
                  <a:pt x="3939" y="26970"/>
                  <a:pt x="3544" y="26715"/>
                </a:cubicBezTo>
                <a:cubicBezTo>
                  <a:pt x="3154" y="26449"/>
                  <a:pt x="2808" y="26121"/>
                  <a:pt x="2512" y="25753"/>
                </a:cubicBezTo>
                <a:cubicBezTo>
                  <a:pt x="1935" y="25011"/>
                  <a:pt x="1591" y="24083"/>
                  <a:pt x="1577" y="23138"/>
                </a:cubicBezTo>
                <a:cubicBezTo>
                  <a:pt x="1570" y="22667"/>
                  <a:pt x="1633" y="22194"/>
                  <a:pt x="1764" y="21743"/>
                </a:cubicBezTo>
                <a:cubicBezTo>
                  <a:pt x="1902" y="21291"/>
                  <a:pt x="2118" y="20866"/>
                  <a:pt x="2387" y="20480"/>
                </a:cubicBezTo>
                <a:cubicBezTo>
                  <a:pt x="2520" y="20285"/>
                  <a:pt x="2677" y="20110"/>
                  <a:pt x="2838" y="19937"/>
                </a:cubicBezTo>
                <a:lnTo>
                  <a:pt x="3418" y="19355"/>
                </a:lnTo>
                <a:lnTo>
                  <a:pt x="4597" y="18180"/>
                </a:lnTo>
                <a:lnTo>
                  <a:pt x="9313" y="13480"/>
                </a:lnTo>
                <a:lnTo>
                  <a:pt x="18747" y="4082"/>
                </a:lnTo>
                <a:lnTo>
                  <a:pt x="19926" y="2907"/>
                </a:lnTo>
                <a:lnTo>
                  <a:pt x="20220" y="2615"/>
                </a:lnTo>
                <a:cubicBezTo>
                  <a:pt x="20318" y="2515"/>
                  <a:pt x="20421" y="2412"/>
                  <a:pt x="20497" y="2348"/>
                </a:cubicBezTo>
                <a:cubicBezTo>
                  <a:pt x="20576" y="2273"/>
                  <a:pt x="20660" y="2201"/>
                  <a:pt x="20751" y="2140"/>
                </a:cubicBezTo>
                <a:cubicBezTo>
                  <a:pt x="20836" y="2070"/>
                  <a:pt x="20930" y="2014"/>
                  <a:pt x="21027" y="1961"/>
                </a:cubicBezTo>
                <a:cubicBezTo>
                  <a:pt x="21473" y="1696"/>
                  <a:pt x="21990" y="1565"/>
                  <a:pt x="22507" y="1565"/>
                </a:cubicBezTo>
                <a:cubicBezTo>
                  <a:pt x="22870" y="1565"/>
                  <a:pt x="23232" y="1629"/>
                  <a:pt x="23570" y="1758"/>
                </a:cubicBezTo>
                <a:cubicBezTo>
                  <a:pt x="24397" y="2056"/>
                  <a:pt x="25065" y="2764"/>
                  <a:pt x="25342" y="3593"/>
                </a:cubicBezTo>
                <a:cubicBezTo>
                  <a:pt x="25634" y="4424"/>
                  <a:pt x="25517" y="5384"/>
                  <a:pt x="25051" y="6128"/>
                </a:cubicBezTo>
                <a:cubicBezTo>
                  <a:pt x="24938" y="6315"/>
                  <a:pt x="24797" y="6486"/>
                  <a:pt x="24646" y="6647"/>
                </a:cubicBezTo>
                <a:lnTo>
                  <a:pt x="24063" y="7229"/>
                </a:lnTo>
                <a:lnTo>
                  <a:pt x="22884" y="8404"/>
                </a:lnTo>
                <a:lnTo>
                  <a:pt x="20526" y="10752"/>
                </a:lnTo>
                <a:lnTo>
                  <a:pt x="15811" y="15452"/>
                </a:lnTo>
                <a:lnTo>
                  <a:pt x="11095" y="20150"/>
                </a:lnTo>
                <a:lnTo>
                  <a:pt x="10506" y="20739"/>
                </a:lnTo>
                <a:cubicBezTo>
                  <a:pt x="10283" y="20961"/>
                  <a:pt x="10170" y="21073"/>
                  <a:pt x="10011" y="21174"/>
                </a:cubicBezTo>
                <a:cubicBezTo>
                  <a:pt x="9754" y="21340"/>
                  <a:pt x="9447" y="21423"/>
                  <a:pt x="9141" y="21423"/>
                </a:cubicBezTo>
                <a:cubicBezTo>
                  <a:pt x="9072" y="21423"/>
                  <a:pt x="9004" y="21419"/>
                  <a:pt x="8936" y="21411"/>
                </a:cubicBezTo>
                <a:cubicBezTo>
                  <a:pt x="8184" y="21331"/>
                  <a:pt x="7552" y="20653"/>
                  <a:pt x="7524" y="19898"/>
                </a:cubicBezTo>
                <a:cubicBezTo>
                  <a:pt x="7500" y="19524"/>
                  <a:pt x="7607" y="19142"/>
                  <a:pt x="7834" y="18846"/>
                </a:cubicBezTo>
                <a:cubicBezTo>
                  <a:pt x="7858" y="18806"/>
                  <a:pt x="7890" y="18770"/>
                  <a:pt x="7922" y="18737"/>
                </a:cubicBezTo>
                <a:cubicBezTo>
                  <a:pt x="7951" y="18701"/>
                  <a:pt x="7979" y="18667"/>
                  <a:pt x="8035" y="18611"/>
                </a:cubicBezTo>
                <a:lnTo>
                  <a:pt x="8325" y="18313"/>
                </a:lnTo>
                <a:lnTo>
                  <a:pt x="8906" y="17717"/>
                </a:lnTo>
                <a:lnTo>
                  <a:pt x="11224" y="15333"/>
                </a:lnTo>
                <a:lnTo>
                  <a:pt x="15864" y="10561"/>
                </a:lnTo>
                <a:cubicBezTo>
                  <a:pt x="16739" y="9661"/>
                  <a:pt x="17200" y="8685"/>
                  <a:pt x="16894" y="8380"/>
                </a:cubicBezTo>
                <a:cubicBezTo>
                  <a:pt x="16832" y="8319"/>
                  <a:pt x="16743" y="8290"/>
                  <a:pt x="16633" y="8290"/>
                </a:cubicBezTo>
                <a:cubicBezTo>
                  <a:pt x="16201" y="8290"/>
                  <a:pt x="15448" y="8744"/>
                  <a:pt x="14749" y="9464"/>
                </a:cubicBezTo>
                <a:lnTo>
                  <a:pt x="10105" y="14239"/>
                </a:lnTo>
                <a:lnTo>
                  <a:pt x="7784" y="16627"/>
                </a:lnTo>
                <a:lnTo>
                  <a:pt x="7204" y="17224"/>
                </a:lnTo>
                <a:lnTo>
                  <a:pt x="6914" y="17522"/>
                </a:lnTo>
                <a:cubicBezTo>
                  <a:pt x="6870" y="17566"/>
                  <a:pt x="6806" y="17635"/>
                  <a:pt x="6745" y="17705"/>
                </a:cubicBezTo>
                <a:cubicBezTo>
                  <a:pt x="6685" y="17774"/>
                  <a:pt x="6625" y="17844"/>
                  <a:pt x="6574" y="17920"/>
                </a:cubicBezTo>
                <a:cubicBezTo>
                  <a:pt x="6130" y="18510"/>
                  <a:pt x="5916" y="19262"/>
                  <a:pt x="5963" y="19993"/>
                </a:cubicBezTo>
                <a:cubicBezTo>
                  <a:pt x="6005" y="20725"/>
                  <a:pt x="6307" y="21448"/>
                  <a:pt x="6816" y="21979"/>
                </a:cubicBezTo>
                <a:cubicBezTo>
                  <a:pt x="7313" y="22514"/>
                  <a:pt x="8009" y="22878"/>
                  <a:pt x="8739" y="22963"/>
                </a:cubicBezTo>
                <a:cubicBezTo>
                  <a:pt x="8873" y="22981"/>
                  <a:pt x="9009" y="22989"/>
                  <a:pt x="9144" y="22989"/>
                </a:cubicBezTo>
                <a:cubicBezTo>
                  <a:pt x="9743" y="22989"/>
                  <a:pt x="10342" y="22822"/>
                  <a:pt x="10848" y="22496"/>
                </a:cubicBezTo>
                <a:cubicBezTo>
                  <a:pt x="11003" y="22395"/>
                  <a:pt x="11152" y="22287"/>
                  <a:pt x="11286" y="22162"/>
                </a:cubicBezTo>
                <a:cubicBezTo>
                  <a:pt x="11439" y="22025"/>
                  <a:pt x="11502" y="21951"/>
                  <a:pt x="11612" y="21848"/>
                </a:cubicBezTo>
                <a:lnTo>
                  <a:pt x="12200" y="21260"/>
                </a:lnTo>
                <a:lnTo>
                  <a:pt x="16916" y="16562"/>
                </a:lnTo>
                <a:lnTo>
                  <a:pt x="21632" y="11862"/>
                </a:lnTo>
                <a:lnTo>
                  <a:pt x="23990" y="9514"/>
                </a:lnTo>
                <a:lnTo>
                  <a:pt x="25169" y="8339"/>
                </a:lnTo>
                <a:lnTo>
                  <a:pt x="25763" y="7742"/>
                </a:lnTo>
                <a:cubicBezTo>
                  <a:pt x="25994" y="7502"/>
                  <a:pt x="26206" y="7241"/>
                  <a:pt x="26381" y="6955"/>
                </a:cubicBezTo>
                <a:cubicBezTo>
                  <a:pt x="27093" y="5816"/>
                  <a:pt x="27268" y="4360"/>
                  <a:pt x="26825" y="3092"/>
                </a:cubicBezTo>
                <a:cubicBezTo>
                  <a:pt x="26397" y="1820"/>
                  <a:pt x="25389" y="758"/>
                  <a:pt x="24125" y="295"/>
                </a:cubicBezTo>
                <a:cubicBezTo>
                  <a:pt x="23609" y="98"/>
                  <a:pt x="23058" y="0"/>
                  <a:pt x="22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40"/>
          <p:cNvSpPr/>
          <p:nvPr/>
        </p:nvSpPr>
        <p:spPr>
          <a:xfrm>
            <a:off x="6743175" y="82257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40"/>
          <p:cNvSpPr/>
          <p:nvPr/>
        </p:nvSpPr>
        <p:spPr>
          <a:xfrm>
            <a:off x="7827075" y="119950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8D4ADBA-6DFE-47B4-9BE6-76503818904C}"/>
              </a:ext>
            </a:extLst>
          </p:cNvPr>
          <p:cNvPicPr>
            <a:picLocks noChangeAspect="1"/>
          </p:cNvPicPr>
          <p:nvPr/>
        </p:nvPicPr>
        <p:blipFill>
          <a:blip r:embed="rId3"/>
          <a:stretch>
            <a:fillRect/>
          </a:stretch>
        </p:blipFill>
        <p:spPr>
          <a:xfrm>
            <a:off x="5557867" y="2118895"/>
            <a:ext cx="2605666" cy="2346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3"/>
        <p:cNvGrpSpPr/>
        <p:nvPr/>
      </p:nvGrpSpPr>
      <p:grpSpPr>
        <a:xfrm>
          <a:off x="0" y="0"/>
          <a:ext cx="0" cy="0"/>
          <a:chOff x="0" y="0"/>
          <a:chExt cx="0" cy="0"/>
        </a:xfrm>
      </p:grpSpPr>
      <p:sp>
        <p:nvSpPr>
          <p:cNvPr id="10214" name="Google Shape;10214;p52"/>
          <p:cNvSpPr txBox="1"/>
          <p:nvPr/>
        </p:nvSpPr>
        <p:spPr>
          <a:xfrm>
            <a:off x="1048350" y="746927"/>
            <a:ext cx="7047300" cy="4827787"/>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ClrTx/>
            </a:pPr>
            <a:r>
              <a:rPr lang="en-US" altLang="en-US" sz="1600" dirty="0">
                <a:solidFill>
                  <a:schemeClr val="bg1"/>
                </a:solidFill>
                <a:latin typeface="Arial" panose="020B0604020202020204" pitchFamily="34" charset="0"/>
              </a:rPr>
              <a:t>Slicers in Power BI allow users to dynamically filter the data:</a:t>
            </a:r>
          </a:p>
          <a:p>
            <a:pPr lvl="0" eaLnBrk="0" fontAlgn="base" hangingPunct="0">
              <a:spcBef>
                <a:spcPct val="0"/>
              </a:spcBef>
              <a:spcAft>
                <a:spcPct val="0"/>
              </a:spcAft>
              <a:buClrTx/>
              <a:buFontTx/>
              <a:buAutoNum type="arabicPeriod"/>
            </a:pPr>
            <a:r>
              <a:rPr lang="en-US" altLang="en-US" sz="1600" b="1" dirty="0">
                <a:solidFill>
                  <a:schemeClr val="bg1"/>
                </a:solidFill>
                <a:latin typeface="Arial" panose="020B0604020202020204" pitchFamily="34" charset="0"/>
              </a:rPr>
              <a:t>Job Title Slicer</a:t>
            </a:r>
            <a:r>
              <a:rPr lang="en-US" altLang="en-US" sz="1600" dirty="0">
                <a:solidFill>
                  <a:schemeClr val="bg1"/>
                </a:solidFill>
                <a:latin typeface="Arial" panose="020B0604020202020204" pitchFamily="34" charset="0"/>
              </a:rPr>
              <a:t>: Allows the user to filter the visualizations based on the selected job title.</a:t>
            </a:r>
          </a:p>
          <a:p>
            <a:pPr lvl="0" eaLnBrk="0" fontAlgn="base" hangingPunct="0">
              <a:spcBef>
                <a:spcPct val="0"/>
              </a:spcBef>
              <a:spcAft>
                <a:spcPct val="0"/>
              </a:spcAft>
              <a:buClrTx/>
              <a:buFontTx/>
              <a:buAutoNum type="arabicPeriod" startAt="2"/>
            </a:pPr>
            <a:r>
              <a:rPr lang="en-US" altLang="en-US" sz="1600" b="1" dirty="0">
                <a:solidFill>
                  <a:schemeClr val="bg1"/>
                </a:solidFill>
                <a:latin typeface="Arial" panose="020B0604020202020204" pitchFamily="34" charset="0"/>
              </a:rPr>
              <a:t>Location Slicer</a:t>
            </a:r>
            <a:r>
              <a:rPr lang="en-US" altLang="en-US" sz="1600" dirty="0">
                <a:solidFill>
                  <a:schemeClr val="bg1"/>
                </a:solidFill>
                <a:latin typeface="Arial" panose="020B0604020202020204" pitchFamily="34" charset="0"/>
              </a:rPr>
              <a:t>: Add a slicer for </a:t>
            </a:r>
            <a:r>
              <a:rPr lang="en-US" altLang="en-US" sz="1600" dirty="0">
                <a:solidFill>
                  <a:schemeClr val="bg1"/>
                </a:solidFill>
                <a:latin typeface="Arial Unicode MS"/>
              </a:rPr>
              <a:t>Location</a:t>
            </a:r>
            <a:r>
              <a:rPr lang="en-US" altLang="en-US" sz="1600" dirty="0">
                <a:solidFill>
                  <a:schemeClr val="bg1"/>
                </a:solidFill>
              </a:rPr>
              <a:t> to filter by cities, regions, or countries.</a:t>
            </a:r>
            <a:endParaRPr lang="en-US" altLang="en-US" sz="1600" dirty="0">
              <a:solidFill>
                <a:schemeClr val="bg1"/>
              </a:solidFill>
              <a:latin typeface="Arial" panose="020B0604020202020204" pitchFamily="34" charset="0"/>
            </a:endParaRPr>
          </a:p>
          <a:p>
            <a:pPr lvl="0" eaLnBrk="0" fontAlgn="base" hangingPunct="0">
              <a:spcBef>
                <a:spcPct val="0"/>
              </a:spcBef>
              <a:spcAft>
                <a:spcPct val="0"/>
              </a:spcAft>
              <a:buClrTx/>
              <a:buFontTx/>
              <a:buAutoNum type="arabicPeriod" startAt="3"/>
            </a:pPr>
            <a:r>
              <a:rPr lang="en-US" altLang="en-US" sz="1600" b="1" dirty="0">
                <a:solidFill>
                  <a:schemeClr val="bg1"/>
                </a:solidFill>
                <a:latin typeface="Arial" panose="020B0604020202020204" pitchFamily="34" charset="0"/>
              </a:rPr>
              <a:t>Industry Slicer</a:t>
            </a:r>
            <a:r>
              <a:rPr lang="en-US" altLang="en-US" sz="1600" dirty="0">
                <a:solidFill>
                  <a:schemeClr val="bg1"/>
                </a:solidFill>
                <a:latin typeface="Arial" panose="020B0604020202020204" pitchFamily="34" charset="0"/>
              </a:rPr>
              <a:t>: Drag the </a:t>
            </a:r>
            <a:r>
              <a:rPr lang="en-US" altLang="en-US" sz="1600" dirty="0">
                <a:solidFill>
                  <a:schemeClr val="bg1"/>
                </a:solidFill>
                <a:latin typeface="Arial Unicode MS"/>
              </a:rPr>
              <a:t>Industry</a:t>
            </a:r>
            <a:r>
              <a:rPr lang="en-US" altLang="en-US" sz="1600" dirty="0">
                <a:solidFill>
                  <a:schemeClr val="bg1"/>
                </a:solidFill>
              </a:rPr>
              <a:t> field into the slicer to allow filtering by the industry.</a:t>
            </a:r>
            <a:endParaRPr lang="en-US" altLang="en-US" sz="1600" dirty="0">
              <a:solidFill>
                <a:schemeClr val="bg1"/>
              </a:solidFill>
              <a:latin typeface="Arial" panose="020B0604020202020204" pitchFamily="34" charset="0"/>
            </a:endParaRPr>
          </a:p>
          <a:p>
            <a:pPr lvl="0" eaLnBrk="0" fontAlgn="base" hangingPunct="0">
              <a:spcBef>
                <a:spcPct val="0"/>
              </a:spcBef>
              <a:spcAft>
                <a:spcPct val="0"/>
              </a:spcAft>
              <a:buClrTx/>
              <a:buFontTx/>
              <a:buAutoNum type="arabicPeriod" startAt="4"/>
            </a:pPr>
            <a:r>
              <a:rPr lang="en-US" altLang="en-US" sz="1600" b="1" dirty="0">
                <a:solidFill>
                  <a:schemeClr val="bg1"/>
                </a:solidFill>
                <a:latin typeface="Arial" panose="020B0604020202020204" pitchFamily="34" charset="0"/>
              </a:rPr>
              <a:t>AI Adoption Level Slicer</a:t>
            </a:r>
            <a:r>
              <a:rPr lang="en-US" altLang="en-US" sz="1600" dirty="0">
                <a:solidFill>
                  <a:schemeClr val="bg1"/>
                </a:solidFill>
                <a:latin typeface="Arial" panose="020B0604020202020204" pitchFamily="34" charset="0"/>
              </a:rPr>
              <a:t>: Create a slicer for </a:t>
            </a:r>
            <a:r>
              <a:rPr lang="en-US" altLang="en-US" sz="1600" dirty="0" err="1">
                <a:solidFill>
                  <a:schemeClr val="bg1"/>
                </a:solidFill>
                <a:latin typeface="Arial" panose="020B0604020202020204" pitchFamily="34" charset="0"/>
              </a:rPr>
              <a:t>AI_Adoption_Level</a:t>
            </a:r>
            <a:r>
              <a:rPr lang="en-US" altLang="en-US" sz="1600" dirty="0">
                <a:solidFill>
                  <a:schemeClr val="bg1"/>
                </a:solidFill>
                <a:latin typeface="Arial" panose="020B0604020202020204" pitchFamily="34" charset="0"/>
              </a:rPr>
              <a:t> (Low, Medium, High).</a:t>
            </a:r>
          </a:p>
          <a:p>
            <a:pPr lvl="0" eaLnBrk="0" fontAlgn="base" hangingPunct="0">
              <a:spcBef>
                <a:spcPct val="0"/>
              </a:spcBef>
              <a:spcAft>
                <a:spcPct val="0"/>
              </a:spcAft>
              <a:buClrTx/>
              <a:buFontTx/>
              <a:buAutoNum type="arabicPeriod" startAt="5"/>
            </a:pPr>
            <a:r>
              <a:rPr lang="en-US" altLang="en-US" sz="1600" b="1" dirty="0">
                <a:solidFill>
                  <a:schemeClr val="bg1"/>
                </a:solidFill>
                <a:latin typeface="Arial" panose="020B0604020202020204" pitchFamily="34" charset="0"/>
              </a:rPr>
              <a:t>Salary Range Slicer</a:t>
            </a:r>
            <a:r>
              <a:rPr lang="en-US" altLang="en-US" sz="1600" dirty="0">
                <a:solidFill>
                  <a:schemeClr val="bg1"/>
                </a:solidFill>
                <a:latin typeface="Arial" panose="020B0604020202020204" pitchFamily="34" charset="0"/>
              </a:rPr>
              <a:t>: Use a numeric range slicer for </a:t>
            </a:r>
            <a:r>
              <a:rPr lang="en-US" altLang="en-US" sz="1600" dirty="0" err="1">
                <a:solidFill>
                  <a:schemeClr val="bg1"/>
                </a:solidFill>
                <a:latin typeface="Arial Unicode MS"/>
              </a:rPr>
              <a:t>Salary_USD</a:t>
            </a:r>
            <a:r>
              <a:rPr lang="en-US" altLang="en-US" sz="1600" dirty="0">
                <a:solidFill>
                  <a:schemeClr val="bg1"/>
                </a:solidFill>
              </a:rPr>
              <a:t> to filter based on salary ranges.</a:t>
            </a:r>
            <a:endParaRPr lang="en-US" altLang="en-US" sz="1600" dirty="0">
              <a:solidFill>
                <a:schemeClr val="bg1"/>
              </a:solidFill>
              <a:latin typeface="Arial" panose="020B0604020202020204" pitchFamily="34" charset="0"/>
            </a:endParaRPr>
          </a:p>
          <a:p>
            <a:pPr lvl="0" eaLnBrk="0" fontAlgn="base" hangingPunct="0">
              <a:spcBef>
                <a:spcPct val="0"/>
              </a:spcBef>
              <a:spcAft>
                <a:spcPct val="0"/>
              </a:spcAft>
              <a:buClrTx/>
              <a:buFontTx/>
              <a:buAutoNum type="arabicPeriod" startAt="6"/>
            </a:pPr>
            <a:r>
              <a:rPr lang="en-US" altLang="en-US" sz="1600" b="1" dirty="0">
                <a:solidFill>
                  <a:schemeClr val="bg1"/>
                </a:solidFill>
                <a:latin typeface="Arial" panose="020B0604020202020204" pitchFamily="34" charset="0"/>
              </a:rPr>
              <a:t>Remote-Friendly Slicer</a:t>
            </a:r>
            <a:r>
              <a:rPr lang="en-US" altLang="en-US" sz="1600" dirty="0">
                <a:solidFill>
                  <a:schemeClr val="bg1"/>
                </a:solidFill>
                <a:latin typeface="Arial" panose="020B0604020202020204" pitchFamily="34" charset="0"/>
              </a:rPr>
              <a:t>: Add a slicer for </a:t>
            </a:r>
            <a:r>
              <a:rPr lang="en-US" altLang="en-US" sz="1600" dirty="0" err="1">
                <a:solidFill>
                  <a:schemeClr val="bg1"/>
                </a:solidFill>
                <a:latin typeface="Arial Unicode MS"/>
              </a:rPr>
              <a:t>Remote_Friendly</a:t>
            </a:r>
            <a:r>
              <a:rPr lang="en-US" altLang="en-US" sz="1600" dirty="0">
                <a:solidFill>
                  <a:schemeClr val="bg1"/>
                </a:solidFill>
              </a:rPr>
              <a:t> (Yes/No) to filter jobs that allow remote work.</a:t>
            </a:r>
            <a:endParaRPr lang="en-US" altLang="en-US" sz="1600" dirty="0">
              <a:solidFill>
                <a:schemeClr val="bg1"/>
              </a:solidFill>
              <a:latin typeface="Arial" panose="020B0604020202020204" pitchFamily="34" charset="0"/>
            </a:endParaRPr>
          </a:p>
        </p:txBody>
      </p:sp>
      <p:sp>
        <p:nvSpPr>
          <p:cNvPr id="10215" name="Google Shape;10215;p52"/>
          <p:cNvSpPr txBox="1"/>
          <p:nvPr/>
        </p:nvSpPr>
        <p:spPr>
          <a:xfrm>
            <a:off x="1048350" y="4254967"/>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600" dirty="0">
              <a:solidFill>
                <a:schemeClr val="bg1"/>
              </a:solidFill>
            </a:endParaRPr>
          </a:p>
        </p:txBody>
      </p:sp>
      <p:sp>
        <p:nvSpPr>
          <p:cNvPr id="10216" name="Google Shape;10216;p52"/>
          <p:cNvSpPr txBox="1">
            <a:spLocks noGrp="1"/>
          </p:cNvSpPr>
          <p:nvPr>
            <p:ph type="title"/>
          </p:nvPr>
        </p:nvSpPr>
        <p:spPr>
          <a:xfrm>
            <a:off x="1048350" y="264527"/>
            <a:ext cx="7047300" cy="482400"/>
          </a:xfrm>
          <a:prstGeom prst="rect">
            <a:avLst/>
          </a:prstGeom>
        </p:spPr>
        <p:txBody>
          <a:bodyPr spcFirstLastPara="1" wrap="square" lIns="91425" tIns="91425" rIns="91425" bIns="91425" anchor="t" anchorCtr="0">
            <a:noAutofit/>
          </a:bodyPr>
          <a:lstStyle/>
          <a:p>
            <a:pPr lvl="0"/>
            <a:r>
              <a:rPr lang="en-IN" sz="1600" b="1" dirty="0">
                <a:solidFill>
                  <a:schemeClr val="bg1"/>
                </a:solidFill>
              </a:rPr>
              <a:t>KPI Cards</a:t>
            </a:r>
            <a:r>
              <a:rPr lang="en-IN" sz="1600" dirty="0">
                <a:solidFill>
                  <a:schemeClr val="bg1"/>
                </a:solidFill>
              </a:rPr>
              <a:t>:</a:t>
            </a:r>
            <a:br>
              <a:rPr lang="en-IN" sz="1600" dirty="0">
                <a:solidFill>
                  <a:schemeClr val="bg1"/>
                </a:solidFill>
              </a:rPr>
            </a:br>
            <a:endParaRPr sz="1600" b="1" dirty="0">
              <a:solidFill>
                <a:schemeClr val="bg1"/>
              </a:solidFill>
            </a:endParaRPr>
          </a:p>
        </p:txBody>
      </p:sp>
    </p:spTree>
    <p:extLst>
      <p:ext uri="{BB962C8B-B14F-4D97-AF65-F5344CB8AC3E}">
        <p14:creationId xmlns:p14="http://schemas.microsoft.com/office/powerpoint/2010/main" val="312977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33"/>
        <p:cNvGrpSpPr/>
        <p:nvPr/>
      </p:nvGrpSpPr>
      <p:grpSpPr>
        <a:xfrm>
          <a:off x="0" y="0"/>
          <a:ext cx="0" cy="0"/>
          <a:chOff x="0" y="0"/>
          <a:chExt cx="0" cy="0"/>
        </a:xfrm>
      </p:grpSpPr>
      <p:grpSp>
        <p:nvGrpSpPr>
          <p:cNvPr id="9835" name="Google Shape;9835;p32"/>
          <p:cNvGrpSpPr/>
          <p:nvPr/>
        </p:nvGrpSpPr>
        <p:grpSpPr>
          <a:xfrm rot="-8100000">
            <a:off x="6012589" y="941732"/>
            <a:ext cx="2270043" cy="183536"/>
            <a:chOff x="5419725" y="2413000"/>
            <a:chExt cx="2169725" cy="175425"/>
          </a:xfrm>
        </p:grpSpPr>
        <p:sp>
          <p:nvSpPr>
            <p:cNvPr id="9836" name="Google Shape;9836;p32"/>
            <p:cNvSpPr/>
            <p:nvPr/>
          </p:nvSpPr>
          <p:spPr>
            <a:xfrm>
              <a:off x="5419725" y="2413000"/>
              <a:ext cx="2027325" cy="175425"/>
            </a:xfrm>
            <a:custGeom>
              <a:avLst/>
              <a:gdLst/>
              <a:ahLst/>
              <a:cxnLst/>
              <a:rect l="l" t="t" r="r" b="b"/>
              <a:pathLst>
                <a:path w="81093" h="7017" extrusionOk="0">
                  <a:moveTo>
                    <a:pt x="3509" y="0"/>
                  </a:moveTo>
                  <a:cubicBezTo>
                    <a:pt x="1571" y="0"/>
                    <a:pt x="0" y="1571"/>
                    <a:pt x="0" y="3508"/>
                  </a:cubicBezTo>
                  <a:cubicBezTo>
                    <a:pt x="0" y="5446"/>
                    <a:pt x="1571" y="7017"/>
                    <a:pt x="3509" y="7017"/>
                  </a:cubicBezTo>
                  <a:lnTo>
                    <a:pt x="81093" y="7017"/>
                  </a:lnTo>
                  <a:lnTo>
                    <a:pt x="810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2"/>
            <p:cNvSpPr/>
            <p:nvPr/>
          </p:nvSpPr>
          <p:spPr>
            <a:xfrm>
              <a:off x="7447025" y="2413000"/>
              <a:ext cx="142425" cy="175425"/>
            </a:xfrm>
            <a:custGeom>
              <a:avLst/>
              <a:gdLst/>
              <a:ahLst/>
              <a:cxnLst/>
              <a:rect l="l" t="t" r="r" b="b"/>
              <a:pathLst>
                <a:path w="5697" h="7017" extrusionOk="0">
                  <a:moveTo>
                    <a:pt x="1" y="0"/>
                  </a:moveTo>
                  <a:lnTo>
                    <a:pt x="1" y="7017"/>
                  </a:lnTo>
                  <a:lnTo>
                    <a:pt x="5410" y="3880"/>
                  </a:lnTo>
                  <a:cubicBezTo>
                    <a:pt x="5696" y="3714"/>
                    <a:pt x="5696" y="3300"/>
                    <a:pt x="5410" y="313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2"/>
            <p:cNvSpPr/>
            <p:nvPr/>
          </p:nvSpPr>
          <p:spPr>
            <a:xfrm>
              <a:off x="6846100" y="2459400"/>
              <a:ext cx="492625" cy="82550"/>
            </a:xfrm>
            <a:custGeom>
              <a:avLst/>
              <a:gdLst/>
              <a:ahLst/>
              <a:cxnLst/>
              <a:rect l="l" t="t" r="r" b="b"/>
              <a:pathLst>
                <a:path w="19705" h="3302" extrusionOk="0">
                  <a:moveTo>
                    <a:pt x="1650" y="1"/>
                  </a:moveTo>
                  <a:cubicBezTo>
                    <a:pt x="740" y="1"/>
                    <a:pt x="1" y="740"/>
                    <a:pt x="1" y="1652"/>
                  </a:cubicBezTo>
                  <a:cubicBezTo>
                    <a:pt x="1" y="2562"/>
                    <a:pt x="740" y="3301"/>
                    <a:pt x="1650" y="3301"/>
                  </a:cubicBezTo>
                  <a:lnTo>
                    <a:pt x="18054" y="3301"/>
                  </a:lnTo>
                  <a:cubicBezTo>
                    <a:pt x="18966" y="3301"/>
                    <a:pt x="19705" y="2562"/>
                    <a:pt x="19705" y="1652"/>
                  </a:cubicBezTo>
                  <a:cubicBezTo>
                    <a:pt x="19705" y="740"/>
                    <a:pt x="18966" y="1"/>
                    <a:pt x="180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9" name="Google Shape;9839;p32"/>
          <p:cNvSpPr/>
          <p:nvPr/>
        </p:nvSpPr>
        <p:spPr>
          <a:xfrm>
            <a:off x="1571775" y="3702413"/>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2"/>
          <p:cNvSpPr/>
          <p:nvPr/>
        </p:nvSpPr>
        <p:spPr>
          <a:xfrm>
            <a:off x="1601025" y="13724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2"/>
          <p:cNvSpPr/>
          <p:nvPr/>
        </p:nvSpPr>
        <p:spPr>
          <a:xfrm>
            <a:off x="2888800" y="408855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Diagram 3">
            <a:extLst>
              <a:ext uri="{FF2B5EF4-FFF2-40B4-BE49-F238E27FC236}">
                <a16:creationId xmlns:a16="http://schemas.microsoft.com/office/drawing/2014/main" id="{8E4A7C22-6548-4A66-AFDC-07D6EFF2387B}"/>
              </a:ext>
            </a:extLst>
          </p:cNvPr>
          <p:cNvGraphicFramePr/>
          <p:nvPr>
            <p:extLst>
              <p:ext uri="{D42A27DB-BD31-4B8C-83A1-F6EECF244321}">
                <p14:modId xmlns:p14="http://schemas.microsoft.com/office/powerpoint/2010/main" val="2396082508"/>
              </p:ext>
            </p:extLst>
          </p:nvPr>
        </p:nvGraphicFramePr>
        <p:xfrm>
          <a:off x="1747838" y="2463218"/>
          <a:ext cx="546735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F4A9E30-4F39-4CF5-BEAF-D18D195D958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40909" y="699035"/>
            <a:ext cx="2089446" cy="1175662"/>
          </a:xfrm>
          <a:prstGeom prst="rect">
            <a:avLst/>
          </a:prstGeom>
        </p:spPr>
      </p:pic>
      <p:pic>
        <p:nvPicPr>
          <p:cNvPr id="9" name="Picture 8">
            <a:extLst>
              <a:ext uri="{FF2B5EF4-FFF2-40B4-BE49-F238E27FC236}">
                <a16:creationId xmlns:a16="http://schemas.microsoft.com/office/drawing/2014/main" id="{5E6BE3BE-71BF-4B19-A2CF-72BEF9E569E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818588" y="3242529"/>
            <a:ext cx="1203638" cy="7522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8"/>
        <p:cNvGrpSpPr/>
        <p:nvPr/>
      </p:nvGrpSpPr>
      <p:grpSpPr>
        <a:xfrm>
          <a:off x="0" y="0"/>
          <a:ext cx="0" cy="0"/>
          <a:chOff x="0" y="0"/>
          <a:chExt cx="0" cy="0"/>
        </a:xfrm>
      </p:grpSpPr>
      <p:sp>
        <p:nvSpPr>
          <p:cNvPr id="10199" name="Google Shape;10199;p50"/>
          <p:cNvSpPr txBox="1">
            <a:spLocks noGrp="1"/>
          </p:cNvSpPr>
          <p:nvPr>
            <p:ph type="title"/>
          </p:nvPr>
        </p:nvSpPr>
        <p:spPr>
          <a:xfrm>
            <a:off x="1270650" y="629375"/>
            <a:ext cx="7020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Thank You !</a:t>
            </a:r>
            <a:endParaRPr dirty="0"/>
          </a:p>
        </p:txBody>
      </p:sp>
      <p:sp>
        <p:nvSpPr>
          <p:cNvPr id="10200" name="Google Shape;10200;p50"/>
          <p:cNvSpPr txBox="1"/>
          <p:nvPr/>
        </p:nvSpPr>
        <p:spPr>
          <a:xfrm>
            <a:off x="2477944" y="1845013"/>
            <a:ext cx="7020000" cy="30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Gantari"/>
              <a:ea typeface="Gantari"/>
              <a:cs typeface="Gantari"/>
              <a:sym typeface="Gantari"/>
            </a:endParaRPr>
          </a:p>
        </p:txBody>
      </p:sp>
      <p:sp>
        <p:nvSpPr>
          <p:cNvPr id="10201" name="Google Shape;10201;p50"/>
          <p:cNvSpPr/>
          <p:nvPr/>
        </p:nvSpPr>
        <p:spPr>
          <a:xfrm>
            <a:off x="7922650" y="3488100"/>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50"/>
          <p:cNvSpPr/>
          <p:nvPr/>
        </p:nvSpPr>
        <p:spPr>
          <a:xfrm>
            <a:off x="7203538" y="3849050"/>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69C19D4-D168-4421-ADDB-CCF71999608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62075" y="2614642"/>
            <a:ext cx="2131219" cy="19671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71"/>
        <p:cNvGrpSpPr/>
        <p:nvPr/>
      </p:nvGrpSpPr>
      <p:grpSpPr>
        <a:xfrm>
          <a:off x="0" y="0"/>
          <a:ext cx="0" cy="0"/>
          <a:chOff x="0" y="0"/>
          <a:chExt cx="0" cy="0"/>
        </a:xfrm>
      </p:grpSpPr>
      <p:sp>
        <p:nvSpPr>
          <p:cNvPr id="9872" name="Google Shape;9872;p34"/>
          <p:cNvSpPr txBox="1">
            <a:spLocks noGrp="1"/>
          </p:cNvSpPr>
          <p:nvPr>
            <p:ph type="title"/>
          </p:nvPr>
        </p:nvSpPr>
        <p:spPr>
          <a:xfrm>
            <a:off x="1267425" y="687556"/>
            <a:ext cx="7020000" cy="800750"/>
          </a:xfrm>
          <a:prstGeom prst="rect">
            <a:avLst/>
          </a:prstGeom>
        </p:spPr>
        <p:txBody>
          <a:bodyPr spcFirstLastPara="1" wrap="square" lIns="91425" tIns="91425" rIns="91425" bIns="91425" anchor="t" anchorCtr="0">
            <a:noAutofit/>
          </a:bodyPr>
          <a:lstStyle/>
          <a:p>
            <a:pPr lvl="0"/>
            <a:r>
              <a:rPr lang="es" dirty="0"/>
              <a:t>WHAT </a:t>
            </a:r>
            <a:r>
              <a:rPr lang="en-IN" dirty="0"/>
              <a:t>is Power Bi ?</a:t>
            </a:r>
            <a:endParaRPr dirty="0"/>
          </a:p>
        </p:txBody>
      </p:sp>
      <p:sp>
        <p:nvSpPr>
          <p:cNvPr id="9874" name="Google Shape;9874;p34"/>
          <p:cNvSpPr txBox="1"/>
          <p:nvPr/>
        </p:nvSpPr>
        <p:spPr>
          <a:xfrm>
            <a:off x="1270650" y="1535906"/>
            <a:ext cx="7020000" cy="2907125"/>
          </a:xfrm>
          <a:prstGeom prst="rect">
            <a:avLst/>
          </a:prstGeom>
          <a:noFill/>
          <a:ln>
            <a:noFill/>
          </a:ln>
        </p:spPr>
        <p:txBody>
          <a:bodyPr spcFirstLastPara="1" wrap="square" lIns="91425" tIns="91425" rIns="91425" bIns="91425" anchor="t" anchorCtr="0">
            <a:noAutofit/>
          </a:bodyPr>
          <a:lstStyle/>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Data visualization tool by Microsoft</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Connects to various data sources</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Real-time data monitoring and analysis</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User-friendly report building</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Supports collaboration and sharing</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AI-powered analytics and insights</a:t>
            </a:r>
          </a:p>
          <a:p>
            <a:pPr lvl="0" eaLnBrk="0" fontAlgn="base" hangingPunct="0">
              <a:spcBef>
                <a:spcPct val="0"/>
              </a:spcBef>
              <a:spcAft>
                <a:spcPct val="0"/>
              </a:spcAft>
              <a:buClrTx/>
              <a:buFontTx/>
              <a:buChar char="•"/>
            </a:pPr>
            <a:r>
              <a:rPr lang="en-US" altLang="en-US" dirty="0">
                <a:solidFill>
                  <a:schemeClr val="tx1"/>
                </a:solidFill>
                <a:latin typeface="Arial" panose="020B0604020202020204" pitchFamily="34" charset="0"/>
              </a:rPr>
              <a:t>Customizable dashboards and visuals </a:t>
            </a:r>
          </a:p>
        </p:txBody>
      </p:sp>
      <p:sp>
        <p:nvSpPr>
          <p:cNvPr id="9875" name="Google Shape;9875;p34"/>
          <p:cNvSpPr/>
          <p:nvPr/>
        </p:nvSpPr>
        <p:spPr>
          <a:xfrm>
            <a:off x="7488175" y="996113"/>
            <a:ext cx="388400" cy="411925"/>
          </a:xfrm>
          <a:custGeom>
            <a:avLst/>
            <a:gdLst/>
            <a:ahLst/>
            <a:cxnLst/>
            <a:rect l="l" t="t" r="r" b="b"/>
            <a:pathLst>
              <a:path w="15536" h="16477" extrusionOk="0">
                <a:moveTo>
                  <a:pt x="6847" y="1663"/>
                </a:moveTo>
                <a:cubicBezTo>
                  <a:pt x="7694" y="2699"/>
                  <a:pt x="8474" y="3796"/>
                  <a:pt x="9217" y="4915"/>
                </a:cubicBezTo>
                <a:lnTo>
                  <a:pt x="9217" y="4915"/>
                </a:lnTo>
                <a:cubicBezTo>
                  <a:pt x="8312" y="5132"/>
                  <a:pt x="7406" y="5345"/>
                  <a:pt x="6499" y="5555"/>
                </a:cubicBezTo>
                <a:lnTo>
                  <a:pt x="6499" y="5555"/>
                </a:lnTo>
                <a:cubicBezTo>
                  <a:pt x="6577" y="4254"/>
                  <a:pt x="6686" y="2956"/>
                  <a:pt x="6847" y="1663"/>
                </a:cubicBezTo>
                <a:close/>
                <a:moveTo>
                  <a:pt x="13631" y="4832"/>
                </a:moveTo>
                <a:cubicBezTo>
                  <a:pt x="13054" y="5635"/>
                  <a:pt x="12464" y="6428"/>
                  <a:pt x="11865" y="7213"/>
                </a:cubicBezTo>
                <a:lnTo>
                  <a:pt x="11865" y="7213"/>
                </a:lnTo>
                <a:cubicBezTo>
                  <a:pt x="11783" y="7081"/>
                  <a:pt x="11700" y="6949"/>
                  <a:pt x="11617" y="6817"/>
                </a:cubicBezTo>
                <a:cubicBezTo>
                  <a:pt x="11353" y="6396"/>
                  <a:pt x="11086" y="5973"/>
                  <a:pt x="10816" y="5552"/>
                </a:cubicBezTo>
                <a:lnTo>
                  <a:pt x="10816" y="5552"/>
                </a:lnTo>
                <a:cubicBezTo>
                  <a:pt x="11756" y="5320"/>
                  <a:pt x="12695" y="5082"/>
                  <a:pt x="13631" y="4832"/>
                </a:cubicBezTo>
                <a:close/>
                <a:moveTo>
                  <a:pt x="5447" y="6821"/>
                </a:moveTo>
                <a:lnTo>
                  <a:pt x="5447" y="6821"/>
                </a:lnTo>
                <a:cubicBezTo>
                  <a:pt x="5412" y="7578"/>
                  <a:pt x="5383" y="8337"/>
                  <a:pt x="5358" y="9095"/>
                </a:cubicBezTo>
                <a:lnTo>
                  <a:pt x="5358" y="9095"/>
                </a:lnTo>
                <a:cubicBezTo>
                  <a:pt x="4278" y="8603"/>
                  <a:pt x="3200" y="8103"/>
                  <a:pt x="2127" y="7595"/>
                </a:cubicBezTo>
                <a:lnTo>
                  <a:pt x="2127" y="7595"/>
                </a:lnTo>
                <a:cubicBezTo>
                  <a:pt x="3233" y="7333"/>
                  <a:pt x="4340" y="7077"/>
                  <a:pt x="5447" y="6821"/>
                </a:cubicBezTo>
                <a:close/>
                <a:moveTo>
                  <a:pt x="9795" y="5801"/>
                </a:moveTo>
                <a:cubicBezTo>
                  <a:pt x="10147" y="6347"/>
                  <a:pt x="10492" y="6896"/>
                  <a:pt x="10833" y="7443"/>
                </a:cubicBezTo>
                <a:cubicBezTo>
                  <a:pt x="10961" y="7647"/>
                  <a:pt x="11089" y="7852"/>
                  <a:pt x="11216" y="8057"/>
                </a:cubicBezTo>
                <a:lnTo>
                  <a:pt x="11216" y="8057"/>
                </a:lnTo>
                <a:cubicBezTo>
                  <a:pt x="10515" y="8963"/>
                  <a:pt x="9804" y="9861"/>
                  <a:pt x="9090" y="10757"/>
                </a:cubicBezTo>
                <a:lnTo>
                  <a:pt x="9090" y="10757"/>
                </a:lnTo>
                <a:cubicBezTo>
                  <a:pt x="8168" y="10356"/>
                  <a:pt x="7249" y="9949"/>
                  <a:pt x="6332" y="9536"/>
                </a:cubicBezTo>
                <a:lnTo>
                  <a:pt x="6332" y="9536"/>
                </a:lnTo>
                <a:cubicBezTo>
                  <a:pt x="6362" y="8553"/>
                  <a:pt x="6396" y="7571"/>
                  <a:pt x="6443" y="6590"/>
                </a:cubicBezTo>
                <a:lnTo>
                  <a:pt x="6443" y="6590"/>
                </a:lnTo>
                <a:cubicBezTo>
                  <a:pt x="7562" y="6331"/>
                  <a:pt x="8679" y="6070"/>
                  <a:pt x="9795" y="5801"/>
                </a:cubicBezTo>
                <a:close/>
                <a:moveTo>
                  <a:pt x="11771" y="8958"/>
                </a:moveTo>
                <a:cubicBezTo>
                  <a:pt x="12536" y="10214"/>
                  <a:pt x="13278" y="11491"/>
                  <a:pt x="13947" y="12799"/>
                </a:cubicBezTo>
                <a:lnTo>
                  <a:pt x="13947" y="12799"/>
                </a:lnTo>
                <a:cubicBezTo>
                  <a:pt x="12637" y="12267"/>
                  <a:pt x="11332" y="11721"/>
                  <a:pt x="10032" y="11163"/>
                </a:cubicBezTo>
                <a:lnTo>
                  <a:pt x="10032" y="11163"/>
                </a:lnTo>
                <a:cubicBezTo>
                  <a:pt x="10616" y="10431"/>
                  <a:pt x="11196" y="9697"/>
                  <a:pt x="11771" y="8958"/>
                </a:cubicBezTo>
                <a:close/>
                <a:moveTo>
                  <a:pt x="6300" y="10607"/>
                </a:moveTo>
                <a:cubicBezTo>
                  <a:pt x="7016" y="10927"/>
                  <a:pt x="7732" y="11244"/>
                  <a:pt x="8451" y="11557"/>
                </a:cubicBezTo>
                <a:lnTo>
                  <a:pt x="8451" y="11557"/>
                </a:lnTo>
                <a:cubicBezTo>
                  <a:pt x="7691" y="12508"/>
                  <a:pt x="6929" y="13457"/>
                  <a:pt x="6174" y="14413"/>
                </a:cubicBezTo>
                <a:lnTo>
                  <a:pt x="6174" y="14413"/>
                </a:lnTo>
                <a:cubicBezTo>
                  <a:pt x="6229" y="13146"/>
                  <a:pt x="6264" y="11877"/>
                  <a:pt x="6300" y="10607"/>
                </a:cubicBezTo>
                <a:close/>
                <a:moveTo>
                  <a:pt x="6513" y="1"/>
                </a:moveTo>
                <a:cubicBezTo>
                  <a:pt x="6290" y="1"/>
                  <a:pt x="6060" y="131"/>
                  <a:pt x="6026" y="362"/>
                </a:cubicBezTo>
                <a:cubicBezTo>
                  <a:pt x="5760" y="2163"/>
                  <a:pt x="5604" y="3972"/>
                  <a:pt x="5501" y="5786"/>
                </a:cubicBezTo>
                <a:lnTo>
                  <a:pt x="5501" y="5786"/>
                </a:lnTo>
                <a:cubicBezTo>
                  <a:pt x="3837" y="6171"/>
                  <a:pt x="2172" y="6555"/>
                  <a:pt x="511" y="6958"/>
                </a:cubicBezTo>
                <a:cubicBezTo>
                  <a:pt x="115" y="7055"/>
                  <a:pt x="1" y="7681"/>
                  <a:pt x="393" y="7868"/>
                </a:cubicBezTo>
                <a:cubicBezTo>
                  <a:pt x="2028" y="8652"/>
                  <a:pt x="3672" y="9419"/>
                  <a:pt x="5324" y="10167"/>
                </a:cubicBezTo>
                <a:lnTo>
                  <a:pt x="5324" y="10167"/>
                </a:lnTo>
                <a:cubicBezTo>
                  <a:pt x="5265" y="12097"/>
                  <a:pt x="5213" y="14027"/>
                  <a:pt x="5099" y="15951"/>
                </a:cubicBezTo>
                <a:cubicBezTo>
                  <a:pt x="5085" y="16196"/>
                  <a:pt x="5221" y="16347"/>
                  <a:pt x="5397" y="16404"/>
                </a:cubicBezTo>
                <a:lnTo>
                  <a:pt x="5397" y="16404"/>
                </a:lnTo>
                <a:cubicBezTo>
                  <a:pt x="5468" y="16450"/>
                  <a:pt x="5548" y="16477"/>
                  <a:pt x="5628" y="16477"/>
                </a:cubicBezTo>
                <a:cubicBezTo>
                  <a:pt x="5740" y="16477"/>
                  <a:pt x="5853" y="16426"/>
                  <a:pt x="5948" y="16303"/>
                </a:cubicBezTo>
                <a:cubicBezTo>
                  <a:pt x="7084" y="14845"/>
                  <a:pt x="8241" y="13406"/>
                  <a:pt x="9393" y="11965"/>
                </a:cubicBezTo>
                <a:lnTo>
                  <a:pt x="9393" y="11965"/>
                </a:lnTo>
                <a:cubicBezTo>
                  <a:pt x="11196" y="12741"/>
                  <a:pt x="13009" y="13494"/>
                  <a:pt x="14832" y="14222"/>
                </a:cubicBezTo>
                <a:cubicBezTo>
                  <a:pt x="14891" y="14245"/>
                  <a:pt x="14947" y="14256"/>
                  <a:pt x="14999" y="14256"/>
                </a:cubicBezTo>
                <a:cubicBezTo>
                  <a:pt x="15344" y="14256"/>
                  <a:pt x="15535" y="13791"/>
                  <a:pt x="15394" y="13491"/>
                </a:cubicBezTo>
                <a:cubicBezTo>
                  <a:pt x="14529" y="11640"/>
                  <a:pt x="13496" y="9859"/>
                  <a:pt x="12424" y="8114"/>
                </a:cubicBezTo>
                <a:lnTo>
                  <a:pt x="12424" y="8114"/>
                </a:lnTo>
                <a:cubicBezTo>
                  <a:pt x="13397" y="6844"/>
                  <a:pt x="14350" y="5557"/>
                  <a:pt x="15264" y="4238"/>
                </a:cubicBezTo>
                <a:cubicBezTo>
                  <a:pt x="15493" y="3909"/>
                  <a:pt x="15177" y="3491"/>
                  <a:pt x="14822" y="3491"/>
                </a:cubicBezTo>
                <a:cubicBezTo>
                  <a:pt x="14782" y="3491"/>
                  <a:pt x="14741" y="3496"/>
                  <a:pt x="14701" y="3507"/>
                </a:cubicBezTo>
                <a:cubicBezTo>
                  <a:pt x="13221" y="3921"/>
                  <a:pt x="11733" y="4302"/>
                  <a:pt x="10242" y="4667"/>
                </a:cubicBezTo>
                <a:lnTo>
                  <a:pt x="10242" y="4667"/>
                </a:lnTo>
                <a:cubicBezTo>
                  <a:pt x="9206" y="3091"/>
                  <a:pt x="8105" y="1549"/>
                  <a:pt x="6860" y="143"/>
                </a:cubicBezTo>
                <a:cubicBezTo>
                  <a:pt x="6774" y="46"/>
                  <a:pt x="6645" y="1"/>
                  <a:pt x="6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34"/>
          <p:cNvSpPr/>
          <p:nvPr/>
        </p:nvSpPr>
        <p:spPr>
          <a:xfrm>
            <a:off x="7759050" y="183357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34"/>
          <p:cNvSpPr/>
          <p:nvPr/>
        </p:nvSpPr>
        <p:spPr>
          <a:xfrm>
            <a:off x="6972450" y="1587425"/>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B77628CE-D701-4E07-B527-9C44E5D562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05660" y="1535906"/>
            <a:ext cx="3253390" cy="2285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81"/>
        <p:cNvGrpSpPr/>
        <p:nvPr/>
      </p:nvGrpSpPr>
      <p:grpSpPr>
        <a:xfrm>
          <a:off x="0" y="0"/>
          <a:ext cx="0" cy="0"/>
          <a:chOff x="0" y="0"/>
          <a:chExt cx="0" cy="0"/>
        </a:xfrm>
      </p:grpSpPr>
      <p:sp>
        <p:nvSpPr>
          <p:cNvPr id="9882" name="Google Shape;9882;p35"/>
          <p:cNvSpPr/>
          <p:nvPr/>
        </p:nvSpPr>
        <p:spPr>
          <a:xfrm>
            <a:off x="1810950" y="1995000"/>
            <a:ext cx="1153500" cy="1153500"/>
          </a:xfrm>
          <a:prstGeom prst="roundRect">
            <a:avLst>
              <a:gd name="adj" fmla="val 8532"/>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lt2"/>
              </a:solidFill>
              <a:latin typeface="Gantari ExtraBold"/>
              <a:ea typeface="Gantari ExtraBold"/>
              <a:cs typeface="Gantari ExtraBold"/>
              <a:sym typeface="Gantari ExtraBold"/>
            </a:endParaRPr>
          </a:p>
        </p:txBody>
      </p:sp>
      <p:sp>
        <p:nvSpPr>
          <p:cNvPr id="9883" name="Google Shape;9883;p35"/>
          <p:cNvSpPr txBox="1">
            <a:spLocks noGrp="1"/>
          </p:cNvSpPr>
          <p:nvPr>
            <p:ph type="title"/>
          </p:nvPr>
        </p:nvSpPr>
        <p:spPr>
          <a:xfrm>
            <a:off x="3116850" y="1880650"/>
            <a:ext cx="4541400" cy="135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Dashboard</a:t>
            </a:r>
            <a:endParaRPr dirty="0"/>
          </a:p>
        </p:txBody>
      </p:sp>
      <p:sp>
        <p:nvSpPr>
          <p:cNvPr id="9884" name="Google Shape;9884;p35"/>
          <p:cNvSpPr txBox="1">
            <a:spLocks noGrp="1"/>
          </p:cNvSpPr>
          <p:nvPr>
            <p:ph type="title" idx="2"/>
          </p:nvPr>
        </p:nvSpPr>
        <p:spPr>
          <a:xfrm>
            <a:off x="1810950" y="2150850"/>
            <a:ext cx="115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
        <p:nvSpPr>
          <p:cNvPr id="9885" name="Google Shape;9885;p35"/>
          <p:cNvSpPr/>
          <p:nvPr/>
        </p:nvSpPr>
        <p:spPr>
          <a:xfrm>
            <a:off x="6749650" y="1791375"/>
            <a:ext cx="146125" cy="136975"/>
          </a:xfrm>
          <a:custGeom>
            <a:avLst/>
            <a:gdLst/>
            <a:ahLst/>
            <a:cxnLst/>
            <a:rect l="l" t="t" r="r" b="b"/>
            <a:pathLst>
              <a:path w="5845" h="5479" extrusionOk="0">
                <a:moveTo>
                  <a:pt x="3075" y="4462"/>
                </a:moveTo>
                <a:cubicBezTo>
                  <a:pt x="3073" y="4462"/>
                  <a:pt x="3072" y="4463"/>
                  <a:pt x="3071" y="4463"/>
                </a:cubicBezTo>
                <a:lnTo>
                  <a:pt x="3071" y="4463"/>
                </a:lnTo>
                <a:cubicBezTo>
                  <a:pt x="3072" y="4463"/>
                  <a:pt x="3073" y="4462"/>
                  <a:pt x="3075" y="4462"/>
                </a:cubicBezTo>
                <a:close/>
                <a:moveTo>
                  <a:pt x="3051" y="4466"/>
                </a:moveTo>
                <a:cubicBezTo>
                  <a:pt x="3036" y="4468"/>
                  <a:pt x="3030" y="4469"/>
                  <a:pt x="3030" y="4469"/>
                </a:cubicBezTo>
                <a:cubicBezTo>
                  <a:pt x="3030" y="4469"/>
                  <a:pt x="3040" y="4467"/>
                  <a:pt x="3051" y="4466"/>
                </a:cubicBezTo>
                <a:close/>
                <a:moveTo>
                  <a:pt x="3032" y="988"/>
                </a:moveTo>
                <a:cubicBezTo>
                  <a:pt x="3081" y="988"/>
                  <a:pt x="3130" y="990"/>
                  <a:pt x="3180" y="993"/>
                </a:cubicBezTo>
                <a:cubicBezTo>
                  <a:pt x="3209" y="995"/>
                  <a:pt x="3237" y="997"/>
                  <a:pt x="3266" y="999"/>
                </a:cubicBezTo>
                <a:cubicBezTo>
                  <a:pt x="3274" y="999"/>
                  <a:pt x="3280" y="999"/>
                  <a:pt x="3284" y="1000"/>
                </a:cubicBezTo>
                <a:lnTo>
                  <a:pt x="3284" y="1000"/>
                </a:lnTo>
                <a:cubicBezTo>
                  <a:pt x="3395" y="1021"/>
                  <a:pt x="3505" y="1046"/>
                  <a:pt x="3612" y="1081"/>
                </a:cubicBezTo>
                <a:cubicBezTo>
                  <a:pt x="3641" y="1090"/>
                  <a:pt x="3709" y="1119"/>
                  <a:pt x="3711" y="1119"/>
                </a:cubicBezTo>
                <a:cubicBezTo>
                  <a:pt x="3712" y="1119"/>
                  <a:pt x="3702" y="1114"/>
                  <a:pt x="3673" y="1100"/>
                </a:cubicBezTo>
                <a:lnTo>
                  <a:pt x="3673" y="1100"/>
                </a:lnTo>
                <a:cubicBezTo>
                  <a:pt x="3730" y="1125"/>
                  <a:pt x="3787" y="1153"/>
                  <a:pt x="3841" y="1184"/>
                </a:cubicBezTo>
                <a:cubicBezTo>
                  <a:pt x="3883" y="1208"/>
                  <a:pt x="3923" y="1235"/>
                  <a:pt x="3966" y="1262"/>
                </a:cubicBezTo>
                <a:cubicBezTo>
                  <a:pt x="3985" y="1274"/>
                  <a:pt x="3997" y="1281"/>
                  <a:pt x="4005" y="1285"/>
                </a:cubicBezTo>
                <a:lnTo>
                  <a:pt x="4005" y="1285"/>
                </a:lnTo>
                <a:cubicBezTo>
                  <a:pt x="4007" y="1287"/>
                  <a:pt x="4009" y="1289"/>
                  <a:pt x="4012" y="1292"/>
                </a:cubicBezTo>
                <a:cubicBezTo>
                  <a:pt x="4096" y="1368"/>
                  <a:pt x="4181" y="1443"/>
                  <a:pt x="4254" y="1530"/>
                </a:cubicBezTo>
                <a:cubicBezTo>
                  <a:pt x="4264" y="1542"/>
                  <a:pt x="4273" y="1553"/>
                  <a:pt x="4283" y="1565"/>
                </a:cubicBezTo>
                <a:lnTo>
                  <a:pt x="4283" y="1565"/>
                </a:lnTo>
                <a:cubicBezTo>
                  <a:pt x="4284" y="1566"/>
                  <a:pt x="4285" y="1568"/>
                  <a:pt x="4286" y="1570"/>
                </a:cubicBezTo>
                <a:cubicBezTo>
                  <a:pt x="4315" y="1614"/>
                  <a:pt x="4347" y="1656"/>
                  <a:pt x="4374" y="1703"/>
                </a:cubicBezTo>
                <a:cubicBezTo>
                  <a:pt x="4400" y="1743"/>
                  <a:pt x="4423" y="1785"/>
                  <a:pt x="4444" y="1827"/>
                </a:cubicBezTo>
                <a:cubicBezTo>
                  <a:pt x="4458" y="1852"/>
                  <a:pt x="4499" y="1948"/>
                  <a:pt x="4501" y="1948"/>
                </a:cubicBezTo>
                <a:cubicBezTo>
                  <a:pt x="4501" y="1948"/>
                  <a:pt x="4497" y="1936"/>
                  <a:pt x="4484" y="1903"/>
                </a:cubicBezTo>
                <a:lnTo>
                  <a:pt x="4484" y="1903"/>
                </a:lnTo>
                <a:cubicBezTo>
                  <a:pt x="4520" y="1991"/>
                  <a:pt x="4551" y="2082"/>
                  <a:pt x="4577" y="2174"/>
                </a:cubicBezTo>
                <a:cubicBezTo>
                  <a:pt x="4589" y="2221"/>
                  <a:pt x="4600" y="2267"/>
                  <a:pt x="4610" y="2314"/>
                </a:cubicBezTo>
                <a:cubicBezTo>
                  <a:pt x="4616" y="2344"/>
                  <a:pt x="4628" y="2444"/>
                  <a:pt x="4630" y="2444"/>
                </a:cubicBezTo>
                <a:cubicBezTo>
                  <a:pt x="4631" y="2444"/>
                  <a:pt x="4630" y="2431"/>
                  <a:pt x="4627" y="2396"/>
                </a:cubicBezTo>
                <a:lnTo>
                  <a:pt x="4627" y="2396"/>
                </a:lnTo>
                <a:cubicBezTo>
                  <a:pt x="4636" y="2497"/>
                  <a:pt x="4644" y="2600"/>
                  <a:pt x="4644" y="2703"/>
                </a:cubicBezTo>
                <a:cubicBezTo>
                  <a:pt x="4642" y="2756"/>
                  <a:pt x="4642" y="2811"/>
                  <a:pt x="4638" y="2865"/>
                </a:cubicBezTo>
                <a:cubicBezTo>
                  <a:pt x="4636" y="2887"/>
                  <a:pt x="4632" y="2911"/>
                  <a:pt x="4631" y="2933"/>
                </a:cubicBezTo>
                <a:lnTo>
                  <a:pt x="4631" y="2933"/>
                </a:lnTo>
                <a:cubicBezTo>
                  <a:pt x="4631" y="2933"/>
                  <a:pt x="4631" y="2933"/>
                  <a:pt x="4631" y="2933"/>
                </a:cubicBezTo>
                <a:cubicBezTo>
                  <a:pt x="4614" y="3034"/>
                  <a:pt x="4596" y="3135"/>
                  <a:pt x="4566" y="3234"/>
                </a:cubicBezTo>
                <a:cubicBezTo>
                  <a:pt x="4553" y="3280"/>
                  <a:pt x="4537" y="3327"/>
                  <a:pt x="4522" y="3373"/>
                </a:cubicBezTo>
                <a:cubicBezTo>
                  <a:pt x="4513" y="3396"/>
                  <a:pt x="4503" y="3417"/>
                  <a:pt x="4497" y="3441"/>
                </a:cubicBezTo>
                <a:cubicBezTo>
                  <a:pt x="4496" y="3441"/>
                  <a:pt x="4496" y="3441"/>
                  <a:pt x="4496" y="3441"/>
                </a:cubicBezTo>
                <a:lnTo>
                  <a:pt x="4496" y="3441"/>
                </a:lnTo>
                <a:cubicBezTo>
                  <a:pt x="4494" y="3445"/>
                  <a:pt x="4491" y="3450"/>
                  <a:pt x="4488" y="3455"/>
                </a:cubicBezTo>
                <a:cubicBezTo>
                  <a:pt x="4440" y="3542"/>
                  <a:pt x="4400" y="3630"/>
                  <a:pt x="4347" y="3712"/>
                </a:cubicBezTo>
                <a:cubicBezTo>
                  <a:pt x="4337" y="3727"/>
                  <a:pt x="4283" y="3802"/>
                  <a:pt x="4272" y="3820"/>
                </a:cubicBezTo>
                <a:lnTo>
                  <a:pt x="4272" y="3820"/>
                </a:lnTo>
                <a:cubicBezTo>
                  <a:pt x="4267" y="3826"/>
                  <a:pt x="4263" y="3832"/>
                  <a:pt x="4261" y="3835"/>
                </a:cubicBezTo>
                <a:cubicBezTo>
                  <a:pt x="4235" y="3862"/>
                  <a:pt x="4210" y="3891"/>
                  <a:pt x="4185" y="3919"/>
                </a:cubicBezTo>
                <a:cubicBezTo>
                  <a:pt x="4151" y="3955"/>
                  <a:pt x="4115" y="3990"/>
                  <a:pt x="4077" y="4024"/>
                </a:cubicBezTo>
                <a:cubicBezTo>
                  <a:pt x="4063" y="4037"/>
                  <a:pt x="3977" y="4106"/>
                  <a:pt x="3981" y="4106"/>
                </a:cubicBezTo>
                <a:cubicBezTo>
                  <a:pt x="3982" y="4106"/>
                  <a:pt x="3992" y="4099"/>
                  <a:pt x="4016" y="4081"/>
                </a:cubicBezTo>
                <a:lnTo>
                  <a:pt x="4016" y="4081"/>
                </a:lnTo>
                <a:cubicBezTo>
                  <a:pt x="3919" y="4153"/>
                  <a:pt x="3818" y="4216"/>
                  <a:pt x="3713" y="4271"/>
                </a:cubicBezTo>
                <a:cubicBezTo>
                  <a:pt x="3692" y="4282"/>
                  <a:pt x="3605" y="4320"/>
                  <a:pt x="3609" y="4320"/>
                </a:cubicBezTo>
                <a:cubicBezTo>
                  <a:pt x="3609" y="4320"/>
                  <a:pt x="3609" y="4320"/>
                  <a:pt x="3611" y="4319"/>
                </a:cubicBezTo>
                <a:lnTo>
                  <a:pt x="3611" y="4319"/>
                </a:lnTo>
                <a:cubicBezTo>
                  <a:pt x="3569" y="4335"/>
                  <a:pt x="3527" y="4350"/>
                  <a:pt x="3483" y="4365"/>
                </a:cubicBezTo>
                <a:cubicBezTo>
                  <a:pt x="3353" y="4408"/>
                  <a:pt x="3218" y="4437"/>
                  <a:pt x="3083" y="4460"/>
                </a:cubicBezTo>
                <a:cubicBezTo>
                  <a:pt x="3075" y="4462"/>
                  <a:pt x="3068" y="4463"/>
                  <a:pt x="3062" y="4464"/>
                </a:cubicBezTo>
                <a:lnTo>
                  <a:pt x="3062" y="4464"/>
                </a:lnTo>
                <a:cubicBezTo>
                  <a:pt x="3028" y="4467"/>
                  <a:pt x="2994" y="4471"/>
                  <a:pt x="2959" y="4473"/>
                </a:cubicBezTo>
                <a:cubicBezTo>
                  <a:pt x="2900" y="4477"/>
                  <a:pt x="2841" y="4481"/>
                  <a:pt x="2782" y="4481"/>
                </a:cubicBezTo>
                <a:cubicBezTo>
                  <a:pt x="2718" y="4481"/>
                  <a:pt x="2653" y="4479"/>
                  <a:pt x="2590" y="4475"/>
                </a:cubicBezTo>
                <a:cubicBezTo>
                  <a:pt x="2563" y="4473"/>
                  <a:pt x="2536" y="4471"/>
                  <a:pt x="2509" y="4469"/>
                </a:cubicBezTo>
                <a:lnTo>
                  <a:pt x="2509" y="4469"/>
                </a:lnTo>
                <a:cubicBezTo>
                  <a:pt x="2506" y="4468"/>
                  <a:pt x="2503" y="4467"/>
                  <a:pt x="2499" y="4467"/>
                </a:cubicBezTo>
                <a:cubicBezTo>
                  <a:pt x="2392" y="4445"/>
                  <a:pt x="2287" y="4422"/>
                  <a:pt x="2181" y="4389"/>
                </a:cubicBezTo>
                <a:cubicBezTo>
                  <a:pt x="2154" y="4379"/>
                  <a:pt x="2102" y="4357"/>
                  <a:pt x="2090" y="4352"/>
                </a:cubicBezTo>
                <a:lnTo>
                  <a:pt x="2090" y="4352"/>
                </a:lnTo>
                <a:cubicBezTo>
                  <a:pt x="2048" y="4332"/>
                  <a:pt x="2007" y="4312"/>
                  <a:pt x="1966" y="4290"/>
                </a:cubicBezTo>
                <a:cubicBezTo>
                  <a:pt x="1924" y="4266"/>
                  <a:pt x="1884" y="4241"/>
                  <a:pt x="1844" y="4214"/>
                </a:cubicBezTo>
                <a:cubicBezTo>
                  <a:pt x="1820" y="4198"/>
                  <a:pt x="1770" y="4158"/>
                  <a:pt x="1769" y="4158"/>
                </a:cubicBezTo>
                <a:lnTo>
                  <a:pt x="1769" y="4158"/>
                </a:lnTo>
                <a:cubicBezTo>
                  <a:pt x="1769" y="4158"/>
                  <a:pt x="1769" y="4158"/>
                  <a:pt x="1770" y="4159"/>
                </a:cubicBezTo>
                <a:lnTo>
                  <a:pt x="1770" y="4159"/>
                </a:lnTo>
                <a:cubicBezTo>
                  <a:pt x="1698" y="4097"/>
                  <a:pt x="1630" y="4032"/>
                  <a:pt x="1566" y="3961"/>
                </a:cubicBezTo>
                <a:cubicBezTo>
                  <a:pt x="1559" y="3952"/>
                  <a:pt x="1523" y="3908"/>
                  <a:pt x="1505" y="3886"/>
                </a:cubicBezTo>
                <a:lnTo>
                  <a:pt x="1505" y="3886"/>
                </a:lnTo>
                <a:cubicBezTo>
                  <a:pt x="1487" y="3859"/>
                  <a:pt x="1452" y="3809"/>
                  <a:pt x="1446" y="3799"/>
                </a:cubicBezTo>
                <a:cubicBezTo>
                  <a:pt x="1389" y="3710"/>
                  <a:pt x="1347" y="3618"/>
                  <a:pt x="1296" y="3525"/>
                </a:cubicBezTo>
                <a:cubicBezTo>
                  <a:pt x="1293" y="3520"/>
                  <a:pt x="1291" y="3516"/>
                  <a:pt x="1289" y="3513"/>
                </a:cubicBezTo>
                <a:lnTo>
                  <a:pt x="1289" y="3513"/>
                </a:lnTo>
                <a:cubicBezTo>
                  <a:pt x="1287" y="3505"/>
                  <a:pt x="1284" y="3496"/>
                  <a:pt x="1280" y="3485"/>
                </a:cubicBezTo>
                <a:cubicBezTo>
                  <a:pt x="1263" y="3441"/>
                  <a:pt x="1248" y="3396"/>
                  <a:pt x="1233" y="3352"/>
                </a:cubicBezTo>
                <a:cubicBezTo>
                  <a:pt x="1202" y="3251"/>
                  <a:pt x="1176" y="3150"/>
                  <a:pt x="1157" y="3047"/>
                </a:cubicBezTo>
                <a:cubicBezTo>
                  <a:pt x="1153" y="3023"/>
                  <a:pt x="1148" y="2988"/>
                  <a:pt x="1146" y="2969"/>
                </a:cubicBezTo>
                <a:lnTo>
                  <a:pt x="1146" y="2969"/>
                </a:lnTo>
                <a:cubicBezTo>
                  <a:pt x="1142" y="2928"/>
                  <a:pt x="1138" y="2887"/>
                  <a:pt x="1134" y="2847"/>
                </a:cubicBezTo>
                <a:cubicBezTo>
                  <a:pt x="1128" y="2743"/>
                  <a:pt x="1130" y="2638"/>
                  <a:pt x="1136" y="2533"/>
                </a:cubicBezTo>
                <a:cubicBezTo>
                  <a:pt x="1138" y="2513"/>
                  <a:pt x="1146" y="2433"/>
                  <a:pt x="1149" y="2401"/>
                </a:cubicBezTo>
                <a:lnTo>
                  <a:pt x="1149" y="2401"/>
                </a:lnTo>
                <a:cubicBezTo>
                  <a:pt x="1155" y="2369"/>
                  <a:pt x="1164" y="2316"/>
                  <a:pt x="1166" y="2301"/>
                </a:cubicBezTo>
                <a:cubicBezTo>
                  <a:pt x="1191" y="2189"/>
                  <a:pt x="1225" y="2080"/>
                  <a:pt x="1261" y="1970"/>
                </a:cubicBezTo>
                <a:cubicBezTo>
                  <a:pt x="1267" y="1952"/>
                  <a:pt x="1270" y="1940"/>
                  <a:pt x="1272" y="1933"/>
                </a:cubicBezTo>
                <a:lnTo>
                  <a:pt x="1272" y="1933"/>
                </a:lnTo>
                <a:cubicBezTo>
                  <a:pt x="1276" y="1925"/>
                  <a:pt x="1282" y="1914"/>
                  <a:pt x="1290" y="1898"/>
                </a:cubicBezTo>
                <a:cubicBezTo>
                  <a:pt x="1315" y="1848"/>
                  <a:pt x="1341" y="1797"/>
                  <a:pt x="1370" y="1747"/>
                </a:cubicBezTo>
                <a:cubicBezTo>
                  <a:pt x="1398" y="1698"/>
                  <a:pt x="1429" y="1652"/>
                  <a:pt x="1461" y="1604"/>
                </a:cubicBezTo>
                <a:cubicBezTo>
                  <a:pt x="1470" y="1590"/>
                  <a:pt x="1476" y="1580"/>
                  <a:pt x="1480" y="1574"/>
                </a:cubicBezTo>
                <a:lnTo>
                  <a:pt x="1480" y="1574"/>
                </a:lnTo>
                <a:cubicBezTo>
                  <a:pt x="1484" y="1570"/>
                  <a:pt x="1489" y="1565"/>
                  <a:pt x="1497" y="1557"/>
                </a:cubicBezTo>
                <a:cubicBezTo>
                  <a:pt x="1572" y="1477"/>
                  <a:pt x="1648" y="1401"/>
                  <a:pt x="1728" y="1328"/>
                </a:cubicBezTo>
                <a:cubicBezTo>
                  <a:pt x="1729" y="1327"/>
                  <a:pt x="1729" y="1327"/>
                  <a:pt x="1730" y="1326"/>
                </a:cubicBezTo>
                <a:lnTo>
                  <a:pt x="1730" y="1326"/>
                </a:lnTo>
                <a:cubicBezTo>
                  <a:pt x="1753" y="1312"/>
                  <a:pt x="1774" y="1295"/>
                  <a:pt x="1796" y="1281"/>
                </a:cubicBezTo>
                <a:cubicBezTo>
                  <a:pt x="1846" y="1248"/>
                  <a:pt x="1899" y="1218"/>
                  <a:pt x="1952" y="1191"/>
                </a:cubicBezTo>
                <a:cubicBezTo>
                  <a:pt x="1973" y="1180"/>
                  <a:pt x="1996" y="1170"/>
                  <a:pt x="2015" y="1159"/>
                </a:cubicBezTo>
                <a:cubicBezTo>
                  <a:pt x="2019" y="1157"/>
                  <a:pt x="2023" y="1154"/>
                  <a:pt x="2026" y="1152"/>
                </a:cubicBezTo>
                <a:lnTo>
                  <a:pt x="2026" y="1152"/>
                </a:lnTo>
                <a:cubicBezTo>
                  <a:pt x="2028" y="1152"/>
                  <a:pt x="2030" y="1151"/>
                  <a:pt x="2032" y="1151"/>
                </a:cubicBezTo>
                <a:cubicBezTo>
                  <a:pt x="2093" y="1132"/>
                  <a:pt x="2152" y="1108"/>
                  <a:pt x="2213" y="1092"/>
                </a:cubicBezTo>
                <a:cubicBezTo>
                  <a:pt x="2272" y="1075"/>
                  <a:pt x="2329" y="1064"/>
                  <a:pt x="2388" y="1052"/>
                </a:cubicBezTo>
                <a:cubicBezTo>
                  <a:pt x="2406" y="1047"/>
                  <a:pt x="2452" y="1041"/>
                  <a:pt x="2450" y="1041"/>
                </a:cubicBezTo>
                <a:lnTo>
                  <a:pt x="2450" y="1041"/>
                </a:lnTo>
                <a:cubicBezTo>
                  <a:pt x="2449" y="1041"/>
                  <a:pt x="2434" y="1042"/>
                  <a:pt x="2396" y="1047"/>
                </a:cubicBezTo>
                <a:cubicBezTo>
                  <a:pt x="2438" y="1041"/>
                  <a:pt x="2480" y="1037"/>
                  <a:pt x="2523" y="1035"/>
                </a:cubicBezTo>
                <a:cubicBezTo>
                  <a:pt x="2551" y="1033"/>
                  <a:pt x="2579" y="1028"/>
                  <a:pt x="2607" y="1022"/>
                </a:cubicBezTo>
                <a:lnTo>
                  <a:pt x="2607" y="1022"/>
                </a:lnTo>
                <a:cubicBezTo>
                  <a:pt x="2623" y="1021"/>
                  <a:pt x="2639" y="1018"/>
                  <a:pt x="2655" y="1016"/>
                </a:cubicBezTo>
                <a:cubicBezTo>
                  <a:pt x="2677" y="1012"/>
                  <a:pt x="2699" y="1009"/>
                  <a:pt x="2720" y="1006"/>
                </a:cubicBezTo>
                <a:lnTo>
                  <a:pt x="2720" y="1006"/>
                </a:lnTo>
                <a:cubicBezTo>
                  <a:pt x="2727" y="1005"/>
                  <a:pt x="2777" y="1000"/>
                  <a:pt x="2792" y="999"/>
                </a:cubicBezTo>
                <a:cubicBezTo>
                  <a:pt x="2853" y="995"/>
                  <a:pt x="2917" y="991"/>
                  <a:pt x="2978" y="988"/>
                </a:cubicBezTo>
                <a:cubicBezTo>
                  <a:pt x="2996" y="988"/>
                  <a:pt x="3014" y="988"/>
                  <a:pt x="3032" y="988"/>
                </a:cubicBezTo>
                <a:close/>
                <a:moveTo>
                  <a:pt x="3031" y="0"/>
                </a:moveTo>
                <a:cubicBezTo>
                  <a:pt x="2841" y="0"/>
                  <a:pt x="2651" y="16"/>
                  <a:pt x="2463" y="44"/>
                </a:cubicBezTo>
                <a:lnTo>
                  <a:pt x="2463" y="44"/>
                </a:lnTo>
                <a:cubicBezTo>
                  <a:pt x="1887" y="101"/>
                  <a:pt x="1345" y="305"/>
                  <a:pt x="921" y="715"/>
                </a:cubicBezTo>
                <a:cubicBezTo>
                  <a:pt x="551" y="1073"/>
                  <a:pt x="298" y="1566"/>
                  <a:pt x="199" y="2071"/>
                </a:cubicBezTo>
                <a:cubicBezTo>
                  <a:pt x="1" y="3089"/>
                  <a:pt x="296" y="4250"/>
                  <a:pt x="1128" y="4915"/>
                </a:cubicBezTo>
                <a:cubicBezTo>
                  <a:pt x="1602" y="5295"/>
                  <a:pt x="2207" y="5479"/>
                  <a:pt x="2815" y="5479"/>
                </a:cubicBezTo>
                <a:cubicBezTo>
                  <a:pt x="3435" y="5479"/>
                  <a:pt x="4059" y="5288"/>
                  <a:pt x="4551" y="4917"/>
                </a:cubicBezTo>
                <a:cubicBezTo>
                  <a:pt x="5478" y="4222"/>
                  <a:pt x="5845" y="2981"/>
                  <a:pt x="5529" y="1873"/>
                </a:cubicBezTo>
                <a:cubicBezTo>
                  <a:pt x="5356" y="1275"/>
                  <a:pt x="4989" y="750"/>
                  <a:pt x="4469" y="401"/>
                </a:cubicBezTo>
                <a:cubicBezTo>
                  <a:pt x="4037" y="112"/>
                  <a:pt x="3537" y="0"/>
                  <a:pt x="30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35"/>
          <p:cNvSpPr/>
          <p:nvPr/>
        </p:nvSpPr>
        <p:spPr>
          <a:xfrm>
            <a:off x="1473000" y="4113650"/>
            <a:ext cx="117525" cy="110100"/>
          </a:xfrm>
          <a:custGeom>
            <a:avLst/>
            <a:gdLst/>
            <a:ahLst/>
            <a:cxnLst/>
            <a:rect l="l" t="t" r="r" b="b"/>
            <a:pathLst>
              <a:path w="4701" h="4404" extrusionOk="0">
                <a:moveTo>
                  <a:pt x="2857" y="1059"/>
                </a:moveTo>
                <a:cubicBezTo>
                  <a:pt x="2871" y="1059"/>
                  <a:pt x="2889" y="1066"/>
                  <a:pt x="2907" y="1075"/>
                </a:cubicBezTo>
                <a:lnTo>
                  <a:pt x="2907" y="1075"/>
                </a:lnTo>
                <a:cubicBezTo>
                  <a:pt x="2887" y="1068"/>
                  <a:pt x="2858" y="1059"/>
                  <a:pt x="2857" y="1059"/>
                </a:cubicBezTo>
                <a:close/>
                <a:moveTo>
                  <a:pt x="3421" y="1604"/>
                </a:moveTo>
                <a:cubicBezTo>
                  <a:pt x="3421" y="1622"/>
                  <a:pt x="3425" y="1637"/>
                  <a:pt x="3429" y="1646"/>
                </a:cubicBezTo>
                <a:lnTo>
                  <a:pt x="3429" y="1646"/>
                </a:lnTo>
                <a:cubicBezTo>
                  <a:pt x="3424" y="1631"/>
                  <a:pt x="3421" y="1617"/>
                  <a:pt x="3421" y="1604"/>
                </a:cubicBezTo>
                <a:lnTo>
                  <a:pt x="3421" y="1604"/>
                </a:lnTo>
                <a:cubicBezTo>
                  <a:pt x="3421" y="1604"/>
                  <a:pt x="3421" y="1604"/>
                  <a:pt x="3421" y="1604"/>
                </a:cubicBezTo>
                <a:close/>
                <a:moveTo>
                  <a:pt x="1746" y="3318"/>
                </a:moveTo>
                <a:lnTo>
                  <a:pt x="1746" y="3318"/>
                </a:lnTo>
                <a:cubicBezTo>
                  <a:pt x="1767" y="3326"/>
                  <a:pt x="1805" y="3338"/>
                  <a:pt x="1803" y="3338"/>
                </a:cubicBezTo>
                <a:cubicBezTo>
                  <a:pt x="1802" y="3338"/>
                  <a:pt x="1800" y="3339"/>
                  <a:pt x="1799" y="3339"/>
                </a:cubicBezTo>
                <a:cubicBezTo>
                  <a:pt x="1786" y="3339"/>
                  <a:pt x="1766" y="3330"/>
                  <a:pt x="1746" y="3318"/>
                </a:cubicBezTo>
                <a:close/>
                <a:moveTo>
                  <a:pt x="2463" y="3393"/>
                </a:moveTo>
                <a:cubicBezTo>
                  <a:pt x="2461" y="3393"/>
                  <a:pt x="2458" y="3393"/>
                  <a:pt x="2456" y="3393"/>
                </a:cubicBezTo>
                <a:lnTo>
                  <a:pt x="2456" y="3393"/>
                </a:lnTo>
                <a:cubicBezTo>
                  <a:pt x="2459" y="3393"/>
                  <a:pt x="2461" y="3393"/>
                  <a:pt x="2463" y="3393"/>
                </a:cubicBezTo>
                <a:close/>
                <a:moveTo>
                  <a:pt x="2389" y="989"/>
                </a:moveTo>
                <a:cubicBezTo>
                  <a:pt x="2440" y="989"/>
                  <a:pt x="2490" y="989"/>
                  <a:pt x="2541" y="993"/>
                </a:cubicBezTo>
                <a:cubicBezTo>
                  <a:pt x="2562" y="993"/>
                  <a:pt x="2582" y="997"/>
                  <a:pt x="2603" y="998"/>
                </a:cubicBezTo>
                <a:lnTo>
                  <a:pt x="2603" y="998"/>
                </a:lnTo>
                <a:cubicBezTo>
                  <a:pt x="2682" y="1018"/>
                  <a:pt x="2761" y="1029"/>
                  <a:pt x="2840" y="1054"/>
                </a:cubicBezTo>
                <a:cubicBezTo>
                  <a:pt x="2859" y="1061"/>
                  <a:pt x="2878" y="1069"/>
                  <a:pt x="2895" y="1076"/>
                </a:cubicBezTo>
                <a:cubicBezTo>
                  <a:pt x="2906" y="1079"/>
                  <a:pt x="2914" y="1081"/>
                  <a:pt x="2919" y="1082"/>
                </a:cubicBezTo>
                <a:lnTo>
                  <a:pt x="2919" y="1082"/>
                </a:lnTo>
                <a:cubicBezTo>
                  <a:pt x="2944" y="1096"/>
                  <a:pt x="2969" y="1113"/>
                  <a:pt x="2985" y="1122"/>
                </a:cubicBezTo>
                <a:cubicBezTo>
                  <a:pt x="3017" y="1141"/>
                  <a:pt x="3048" y="1162"/>
                  <a:pt x="3080" y="1181"/>
                </a:cubicBezTo>
                <a:cubicBezTo>
                  <a:pt x="3087" y="1185"/>
                  <a:pt x="3093" y="1189"/>
                  <a:pt x="3098" y="1192"/>
                </a:cubicBezTo>
                <a:lnTo>
                  <a:pt x="3098" y="1192"/>
                </a:lnTo>
                <a:cubicBezTo>
                  <a:pt x="3161" y="1249"/>
                  <a:pt x="3221" y="1304"/>
                  <a:pt x="3276" y="1366"/>
                </a:cubicBezTo>
                <a:cubicBezTo>
                  <a:pt x="3281" y="1373"/>
                  <a:pt x="3285" y="1379"/>
                  <a:pt x="3290" y="1385"/>
                </a:cubicBezTo>
                <a:lnTo>
                  <a:pt x="3290" y="1385"/>
                </a:lnTo>
                <a:cubicBezTo>
                  <a:pt x="3308" y="1414"/>
                  <a:pt x="3331" y="1442"/>
                  <a:pt x="3350" y="1474"/>
                </a:cubicBezTo>
                <a:cubicBezTo>
                  <a:pt x="3369" y="1505"/>
                  <a:pt x="3386" y="1537"/>
                  <a:pt x="3402" y="1568"/>
                </a:cubicBezTo>
                <a:cubicBezTo>
                  <a:pt x="3409" y="1579"/>
                  <a:pt x="3415" y="1591"/>
                  <a:pt x="3421" y="1604"/>
                </a:cubicBezTo>
                <a:lnTo>
                  <a:pt x="3421" y="1604"/>
                </a:lnTo>
                <a:cubicBezTo>
                  <a:pt x="3421" y="1603"/>
                  <a:pt x="3421" y="1601"/>
                  <a:pt x="3421" y="1600"/>
                </a:cubicBezTo>
                <a:lnTo>
                  <a:pt x="3421" y="1600"/>
                </a:lnTo>
                <a:cubicBezTo>
                  <a:pt x="3421" y="1601"/>
                  <a:pt x="3421" y="1603"/>
                  <a:pt x="3421" y="1604"/>
                </a:cubicBezTo>
                <a:lnTo>
                  <a:pt x="3421" y="1604"/>
                </a:lnTo>
                <a:cubicBezTo>
                  <a:pt x="3423" y="1608"/>
                  <a:pt x="3426" y="1613"/>
                  <a:pt x="3428" y="1617"/>
                </a:cubicBezTo>
                <a:cubicBezTo>
                  <a:pt x="3443" y="1647"/>
                  <a:pt x="3443" y="1660"/>
                  <a:pt x="3439" y="1660"/>
                </a:cubicBezTo>
                <a:cubicBezTo>
                  <a:pt x="3437" y="1660"/>
                  <a:pt x="3432" y="1655"/>
                  <a:pt x="3429" y="1646"/>
                </a:cubicBezTo>
                <a:lnTo>
                  <a:pt x="3429" y="1646"/>
                </a:lnTo>
                <a:cubicBezTo>
                  <a:pt x="3444" y="1699"/>
                  <a:pt x="3478" y="1760"/>
                  <a:pt x="3491" y="1802"/>
                </a:cubicBezTo>
                <a:cubicBezTo>
                  <a:pt x="3499" y="1838"/>
                  <a:pt x="3508" y="1874"/>
                  <a:pt x="3516" y="1910"/>
                </a:cubicBezTo>
                <a:cubicBezTo>
                  <a:pt x="3520" y="1933"/>
                  <a:pt x="3525" y="1954"/>
                  <a:pt x="3529" y="1977"/>
                </a:cubicBezTo>
                <a:cubicBezTo>
                  <a:pt x="3534" y="2005"/>
                  <a:pt x="3536" y="2015"/>
                  <a:pt x="3537" y="2015"/>
                </a:cubicBezTo>
                <a:cubicBezTo>
                  <a:pt x="3539" y="2015"/>
                  <a:pt x="3529" y="1942"/>
                  <a:pt x="3525" y="1939"/>
                </a:cubicBezTo>
                <a:lnTo>
                  <a:pt x="3525" y="1939"/>
                </a:lnTo>
                <a:cubicBezTo>
                  <a:pt x="3550" y="1954"/>
                  <a:pt x="3537" y="2142"/>
                  <a:pt x="3537" y="2173"/>
                </a:cubicBezTo>
                <a:cubicBezTo>
                  <a:pt x="3537" y="2215"/>
                  <a:pt x="3535" y="2257"/>
                  <a:pt x="3533" y="2297"/>
                </a:cubicBezTo>
                <a:cubicBezTo>
                  <a:pt x="3532" y="2309"/>
                  <a:pt x="3530" y="2321"/>
                  <a:pt x="3530" y="2332"/>
                </a:cubicBezTo>
                <a:lnTo>
                  <a:pt x="3530" y="2332"/>
                </a:lnTo>
                <a:cubicBezTo>
                  <a:pt x="3515" y="2405"/>
                  <a:pt x="3504" y="2475"/>
                  <a:pt x="3482" y="2546"/>
                </a:cubicBezTo>
                <a:cubicBezTo>
                  <a:pt x="3474" y="2582"/>
                  <a:pt x="3461" y="2618"/>
                  <a:pt x="3449" y="2651"/>
                </a:cubicBezTo>
                <a:cubicBezTo>
                  <a:pt x="3445" y="2664"/>
                  <a:pt x="3440" y="2676"/>
                  <a:pt x="3436" y="2687"/>
                </a:cubicBezTo>
                <a:lnTo>
                  <a:pt x="3436" y="2687"/>
                </a:lnTo>
                <a:cubicBezTo>
                  <a:pt x="3400" y="2753"/>
                  <a:pt x="3369" y="2818"/>
                  <a:pt x="3329" y="2881"/>
                </a:cubicBezTo>
                <a:cubicBezTo>
                  <a:pt x="3324" y="2889"/>
                  <a:pt x="3303" y="2918"/>
                  <a:pt x="3287" y="2941"/>
                </a:cubicBezTo>
                <a:lnTo>
                  <a:pt x="3287" y="2941"/>
                </a:lnTo>
                <a:cubicBezTo>
                  <a:pt x="3267" y="2964"/>
                  <a:pt x="3233" y="3004"/>
                  <a:pt x="3223" y="3014"/>
                </a:cubicBezTo>
                <a:cubicBezTo>
                  <a:pt x="3198" y="3041"/>
                  <a:pt x="3171" y="3068"/>
                  <a:pt x="3141" y="3094"/>
                </a:cubicBezTo>
                <a:cubicBezTo>
                  <a:pt x="3129" y="3108"/>
                  <a:pt x="3114" y="3119"/>
                  <a:pt x="3099" y="3134"/>
                </a:cubicBezTo>
                <a:cubicBezTo>
                  <a:pt x="3075" y="3155"/>
                  <a:pt x="3071" y="3163"/>
                  <a:pt x="3076" y="3163"/>
                </a:cubicBezTo>
                <a:cubicBezTo>
                  <a:pt x="3077" y="3163"/>
                  <a:pt x="3078" y="3163"/>
                  <a:pt x="3079" y="3162"/>
                </a:cubicBezTo>
                <a:lnTo>
                  <a:pt x="3079" y="3162"/>
                </a:lnTo>
                <a:cubicBezTo>
                  <a:pt x="3022" y="3203"/>
                  <a:pt x="2922" y="3245"/>
                  <a:pt x="2888" y="3262"/>
                </a:cubicBezTo>
                <a:cubicBezTo>
                  <a:pt x="2864" y="3275"/>
                  <a:pt x="2802" y="3297"/>
                  <a:pt x="2805" y="3297"/>
                </a:cubicBezTo>
                <a:cubicBezTo>
                  <a:pt x="2807" y="3297"/>
                  <a:pt x="2821" y="3292"/>
                  <a:pt x="2858" y="3281"/>
                </a:cubicBezTo>
                <a:lnTo>
                  <a:pt x="2858" y="3281"/>
                </a:lnTo>
                <a:cubicBezTo>
                  <a:pt x="2819" y="3294"/>
                  <a:pt x="2781" y="3309"/>
                  <a:pt x="2743" y="3323"/>
                </a:cubicBezTo>
                <a:cubicBezTo>
                  <a:pt x="2642" y="3355"/>
                  <a:pt x="2541" y="3376"/>
                  <a:pt x="2438" y="3395"/>
                </a:cubicBezTo>
                <a:cubicBezTo>
                  <a:pt x="2437" y="3395"/>
                  <a:pt x="2437" y="3395"/>
                  <a:pt x="2436" y="3395"/>
                </a:cubicBezTo>
                <a:lnTo>
                  <a:pt x="2436" y="3395"/>
                </a:lnTo>
                <a:cubicBezTo>
                  <a:pt x="2416" y="3397"/>
                  <a:pt x="2395" y="3400"/>
                  <a:pt x="2374" y="3401"/>
                </a:cubicBezTo>
                <a:cubicBezTo>
                  <a:pt x="2330" y="3406"/>
                  <a:pt x="2286" y="3406"/>
                  <a:pt x="2240" y="3408"/>
                </a:cubicBezTo>
                <a:cubicBezTo>
                  <a:pt x="2191" y="3408"/>
                  <a:pt x="2143" y="3406"/>
                  <a:pt x="2094" y="3403"/>
                </a:cubicBezTo>
                <a:cubicBezTo>
                  <a:pt x="2078" y="3402"/>
                  <a:pt x="2063" y="3400"/>
                  <a:pt x="2047" y="3399"/>
                </a:cubicBezTo>
                <a:lnTo>
                  <a:pt x="2047" y="3399"/>
                </a:lnTo>
                <a:cubicBezTo>
                  <a:pt x="1970" y="3377"/>
                  <a:pt x="1891" y="3367"/>
                  <a:pt x="1814" y="3340"/>
                </a:cubicBezTo>
                <a:cubicBezTo>
                  <a:pt x="1797" y="3334"/>
                  <a:pt x="1778" y="3325"/>
                  <a:pt x="1761" y="3321"/>
                </a:cubicBezTo>
                <a:cubicBezTo>
                  <a:pt x="1752" y="3318"/>
                  <a:pt x="1745" y="3316"/>
                  <a:pt x="1741" y="3315"/>
                </a:cubicBezTo>
                <a:lnTo>
                  <a:pt x="1741" y="3315"/>
                </a:lnTo>
                <a:cubicBezTo>
                  <a:pt x="1715" y="3301"/>
                  <a:pt x="1691" y="3283"/>
                  <a:pt x="1679" y="3277"/>
                </a:cubicBezTo>
                <a:cubicBezTo>
                  <a:pt x="1648" y="3260"/>
                  <a:pt x="1618" y="3241"/>
                  <a:pt x="1586" y="3220"/>
                </a:cubicBezTo>
                <a:cubicBezTo>
                  <a:pt x="1572" y="3210"/>
                  <a:pt x="1559" y="3199"/>
                  <a:pt x="1542" y="3191"/>
                </a:cubicBezTo>
                <a:cubicBezTo>
                  <a:pt x="1526" y="3180"/>
                  <a:pt x="1519" y="3175"/>
                  <a:pt x="1519" y="3175"/>
                </a:cubicBezTo>
                <a:lnTo>
                  <a:pt x="1519" y="3175"/>
                </a:lnTo>
                <a:cubicBezTo>
                  <a:pt x="1519" y="3175"/>
                  <a:pt x="1582" y="3218"/>
                  <a:pt x="1580" y="3218"/>
                </a:cubicBezTo>
                <a:cubicBezTo>
                  <a:pt x="1579" y="3218"/>
                  <a:pt x="1579" y="3218"/>
                  <a:pt x="1578" y="3218"/>
                </a:cubicBezTo>
                <a:cubicBezTo>
                  <a:pt x="1541" y="3218"/>
                  <a:pt x="1422" y="3070"/>
                  <a:pt x="1399" y="3045"/>
                </a:cubicBezTo>
                <a:cubicBezTo>
                  <a:pt x="1385" y="3030"/>
                  <a:pt x="1354" y="2977"/>
                  <a:pt x="1351" y="2977"/>
                </a:cubicBezTo>
                <a:cubicBezTo>
                  <a:pt x="1350" y="2977"/>
                  <a:pt x="1353" y="2985"/>
                  <a:pt x="1363" y="3005"/>
                </a:cubicBezTo>
                <a:cubicBezTo>
                  <a:pt x="1372" y="3024"/>
                  <a:pt x="1376" y="3032"/>
                  <a:pt x="1375" y="3032"/>
                </a:cubicBezTo>
                <a:cubicBezTo>
                  <a:pt x="1373" y="3032"/>
                  <a:pt x="1335" y="2962"/>
                  <a:pt x="1325" y="2946"/>
                </a:cubicBezTo>
                <a:cubicBezTo>
                  <a:pt x="1285" y="2881"/>
                  <a:pt x="1252" y="2814"/>
                  <a:pt x="1215" y="2747"/>
                </a:cubicBezTo>
                <a:lnTo>
                  <a:pt x="1215" y="2747"/>
                </a:lnTo>
                <a:cubicBezTo>
                  <a:pt x="1214" y="2744"/>
                  <a:pt x="1213" y="2740"/>
                  <a:pt x="1211" y="2736"/>
                </a:cubicBezTo>
                <a:cubicBezTo>
                  <a:pt x="1199" y="2702"/>
                  <a:pt x="1186" y="2668"/>
                  <a:pt x="1176" y="2634"/>
                </a:cubicBezTo>
                <a:cubicBezTo>
                  <a:pt x="1152" y="2559"/>
                  <a:pt x="1134" y="2481"/>
                  <a:pt x="1119" y="2403"/>
                </a:cubicBezTo>
                <a:cubicBezTo>
                  <a:pt x="1118" y="2401"/>
                  <a:pt x="1118" y="2399"/>
                  <a:pt x="1118" y="2397"/>
                </a:cubicBezTo>
                <a:lnTo>
                  <a:pt x="1118" y="2397"/>
                </a:lnTo>
                <a:cubicBezTo>
                  <a:pt x="1121" y="2365"/>
                  <a:pt x="1108" y="2315"/>
                  <a:pt x="1106" y="2283"/>
                </a:cubicBezTo>
                <a:cubicBezTo>
                  <a:pt x="1102" y="2203"/>
                  <a:pt x="1102" y="2123"/>
                  <a:pt x="1106" y="2042"/>
                </a:cubicBezTo>
                <a:cubicBezTo>
                  <a:pt x="1107" y="2033"/>
                  <a:pt x="1111" y="1998"/>
                  <a:pt x="1114" y="1970"/>
                </a:cubicBezTo>
                <a:lnTo>
                  <a:pt x="1114" y="1970"/>
                </a:lnTo>
                <a:cubicBezTo>
                  <a:pt x="1118" y="1946"/>
                  <a:pt x="1123" y="1911"/>
                  <a:pt x="1125" y="1899"/>
                </a:cubicBezTo>
                <a:cubicBezTo>
                  <a:pt x="1144" y="1813"/>
                  <a:pt x="1169" y="1731"/>
                  <a:pt x="1197" y="1646"/>
                </a:cubicBezTo>
                <a:cubicBezTo>
                  <a:pt x="1199" y="1641"/>
                  <a:pt x="1200" y="1636"/>
                  <a:pt x="1201" y="1632"/>
                </a:cubicBezTo>
                <a:lnTo>
                  <a:pt x="1201" y="1632"/>
                </a:lnTo>
                <a:cubicBezTo>
                  <a:pt x="1203" y="1629"/>
                  <a:pt x="1205" y="1625"/>
                  <a:pt x="1207" y="1621"/>
                </a:cubicBezTo>
                <a:cubicBezTo>
                  <a:pt x="1228" y="1583"/>
                  <a:pt x="1247" y="1545"/>
                  <a:pt x="1268" y="1507"/>
                </a:cubicBezTo>
                <a:cubicBezTo>
                  <a:pt x="1289" y="1469"/>
                  <a:pt x="1315" y="1434"/>
                  <a:pt x="1338" y="1398"/>
                </a:cubicBezTo>
                <a:cubicBezTo>
                  <a:pt x="1341" y="1393"/>
                  <a:pt x="1343" y="1390"/>
                  <a:pt x="1345" y="1386"/>
                </a:cubicBezTo>
                <a:lnTo>
                  <a:pt x="1345" y="1386"/>
                </a:lnTo>
                <a:cubicBezTo>
                  <a:pt x="1346" y="1386"/>
                  <a:pt x="1346" y="1386"/>
                  <a:pt x="1346" y="1385"/>
                </a:cubicBezTo>
                <a:cubicBezTo>
                  <a:pt x="1400" y="1328"/>
                  <a:pt x="1455" y="1276"/>
                  <a:pt x="1512" y="1222"/>
                </a:cubicBezTo>
                <a:lnTo>
                  <a:pt x="1512" y="1222"/>
                </a:lnTo>
                <a:cubicBezTo>
                  <a:pt x="1525" y="1213"/>
                  <a:pt x="1537" y="1203"/>
                  <a:pt x="1551" y="1194"/>
                </a:cubicBezTo>
                <a:cubicBezTo>
                  <a:pt x="1589" y="1170"/>
                  <a:pt x="1629" y="1147"/>
                  <a:pt x="1669" y="1126"/>
                </a:cubicBezTo>
                <a:cubicBezTo>
                  <a:pt x="1681" y="1119"/>
                  <a:pt x="1698" y="1113"/>
                  <a:pt x="1711" y="1105"/>
                </a:cubicBezTo>
                <a:lnTo>
                  <a:pt x="1711" y="1105"/>
                </a:lnTo>
                <a:cubicBezTo>
                  <a:pt x="1754" y="1092"/>
                  <a:pt x="1796" y="1075"/>
                  <a:pt x="1839" y="1063"/>
                </a:cubicBezTo>
                <a:cubicBezTo>
                  <a:pt x="1883" y="1050"/>
                  <a:pt x="1928" y="1042"/>
                  <a:pt x="1972" y="1031"/>
                </a:cubicBezTo>
                <a:cubicBezTo>
                  <a:pt x="1977" y="1030"/>
                  <a:pt x="1984" y="1028"/>
                  <a:pt x="1991" y="1026"/>
                </a:cubicBezTo>
                <a:lnTo>
                  <a:pt x="1991" y="1026"/>
                </a:lnTo>
                <a:cubicBezTo>
                  <a:pt x="2008" y="1025"/>
                  <a:pt x="2026" y="1024"/>
                  <a:pt x="2044" y="1023"/>
                </a:cubicBezTo>
                <a:cubicBezTo>
                  <a:pt x="2066" y="1021"/>
                  <a:pt x="2088" y="1018"/>
                  <a:pt x="2110" y="1014"/>
                </a:cubicBezTo>
                <a:lnTo>
                  <a:pt x="2110" y="1014"/>
                </a:lnTo>
                <a:cubicBezTo>
                  <a:pt x="2131" y="1012"/>
                  <a:pt x="2153" y="1010"/>
                  <a:pt x="2174" y="1006"/>
                </a:cubicBezTo>
                <a:cubicBezTo>
                  <a:pt x="2179" y="1005"/>
                  <a:pt x="2184" y="1004"/>
                  <a:pt x="2190" y="1003"/>
                </a:cubicBezTo>
                <a:lnTo>
                  <a:pt x="2190" y="1003"/>
                </a:lnTo>
                <a:cubicBezTo>
                  <a:pt x="2199" y="1002"/>
                  <a:pt x="2230" y="999"/>
                  <a:pt x="2246" y="998"/>
                </a:cubicBezTo>
                <a:cubicBezTo>
                  <a:pt x="2294" y="993"/>
                  <a:pt x="2341" y="991"/>
                  <a:pt x="2389" y="989"/>
                </a:cubicBezTo>
                <a:close/>
                <a:moveTo>
                  <a:pt x="2432" y="0"/>
                </a:moveTo>
                <a:cubicBezTo>
                  <a:pt x="2284" y="0"/>
                  <a:pt x="2135" y="12"/>
                  <a:pt x="1987" y="33"/>
                </a:cubicBezTo>
                <a:lnTo>
                  <a:pt x="1987" y="33"/>
                </a:lnTo>
                <a:cubicBezTo>
                  <a:pt x="1519" y="79"/>
                  <a:pt x="1082" y="246"/>
                  <a:pt x="740" y="578"/>
                </a:cubicBezTo>
                <a:cubicBezTo>
                  <a:pt x="443" y="863"/>
                  <a:pt x="236" y="1259"/>
                  <a:pt x="158" y="1661"/>
                </a:cubicBezTo>
                <a:cubicBezTo>
                  <a:pt x="0" y="2476"/>
                  <a:pt x="228" y="3406"/>
                  <a:pt x="895" y="3941"/>
                </a:cubicBezTo>
                <a:cubicBezTo>
                  <a:pt x="1282" y="4251"/>
                  <a:pt x="1776" y="4404"/>
                  <a:pt x="2272" y="4404"/>
                </a:cubicBezTo>
                <a:cubicBezTo>
                  <a:pt x="2762" y="4404"/>
                  <a:pt x="3253" y="4255"/>
                  <a:pt x="3645" y="3962"/>
                </a:cubicBezTo>
                <a:cubicBezTo>
                  <a:pt x="4395" y="3401"/>
                  <a:pt x="4700" y="2409"/>
                  <a:pt x="4443" y="1512"/>
                </a:cubicBezTo>
                <a:cubicBezTo>
                  <a:pt x="4304" y="1025"/>
                  <a:pt x="4005" y="604"/>
                  <a:pt x="3584" y="321"/>
                </a:cubicBezTo>
                <a:cubicBezTo>
                  <a:pt x="3238" y="89"/>
                  <a:pt x="2838" y="0"/>
                  <a:pt x="2432" y="0"/>
                </a:cubicBezTo>
                <a:close/>
              </a:path>
            </a:pathLst>
          </a:custGeom>
          <a:solidFill>
            <a:srgbClr val="484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35"/>
          <p:cNvSpPr/>
          <p:nvPr/>
        </p:nvSpPr>
        <p:spPr>
          <a:xfrm>
            <a:off x="6649225" y="3670850"/>
            <a:ext cx="146125" cy="137000"/>
          </a:xfrm>
          <a:custGeom>
            <a:avLst/>
            <a:gdLst/>
            <a:ahLst/>
            <a:cxnLst/>
            <a:rect l="l" t="t" r="r" b="b"/>
            <a:pathLst>
              <a:path w="5845" h="5480" extrusionOk="0">
                <a:moveTo>
                  <a:pt x="3672" y="1101"/>
                </a:moveTo>
                <a:cubicBezTo>
                  <a:pt x="3677" y="1103"/>
                  <a:pt x="3681" y="1105"/>
                  <a:pt x="3685" y="1107"/>
                </a:cubicBezTo>
                <a:lnTo>
                  <a:pt x="3685" y="1107"/>
                </a:lnTo>
                <a:cubicBezTo>
                  <a:pt x="3681" y="1105"/>
                  <a:pt x="3677" y="1103"/>
                  <a:pt x="3672" y="1101"/>
                </a:cubicBezTo>
                <a:close/>
                <a:moveTo>
                  <a:pt x="3072" y="4464"/>
                </a:moveTo>
                <a:lnTo>
                  <a:pt x="3072" y="4464"/>
                </a:lnTo>
                <a:cubicBezTo>
                  <a:pt x="3071" y="4464"/>
                  <a:pt x="3070" y="4464"/>
                  <a:pt x="3069" y="4464"/>
                </a:cubicBezTo>
                <a:lnTo>
                  <a:pt x="3069" y="4464"/>
                </a:lnTo>
                <a:cubicBezTo>
                  <a:pt x="3070" y="4464"/>
                  <a:pt x="3071" y="4464"/>
                  <a:pt x="3072" y="4464"/>
                </a:cubicBezTo>
                <a:close/>
                <a:moveTo>
                  <a:pt x="3052" y="4466"/>
                </a:moveTo>
                <a:lnTo>
                  <a:pt x="3052" y="4466"/>
                </a:lnTo>
                <a:cubicBezTo>
                  <a:pt x="3035" y="4469"/>
                  <a:pt x="3029" y="4470"/>
                  <a:pt x="3029" y="4470"/>
                </a:cubicBezTo>
                <a:cubicBezTo>
                  <a:pt x="3028" y="4470"/>
                  <a:pt x="3040" y="4468"/>
                  <a:pt x="3052" y="4466"/>
                </a:cubicBezTo>
                <a:close/>
                <a:moveTo>
                  <a:pt x="3036" y="989"/>
                </a:moveTo>
                <a:cubicBezTo>
                  <a:pt x="3084" y="989"/>
                  <a:pt x="3131" y="990"/>
                  <a:pt x="3177" y="992"/>
                </a:cubicBezTo>
                <a:cubicBezTo>
                  <a:pt x="3207" y="994"/>
                  <a:pt x="3236" y="998"/>
                  <a:pt x="3264" y="1000"/>
                </a:cubicBezTo>
                <a:cubicBezTo>
                  <a:pt x="3270" y="1000"/>
                  <a:pt x="3275" y="1000"/>
                  <a:pt x="3280" y="1000"/>
                </a:cubicBezTo>
                <a:lnTo>
                  <a:pt x="3280" y="1000"/>
                </a:lnTo>
                <a:cubicBezTo>
                  <a:pt x="3393" y="1021"/>
                  <a:pt x="3502" y="1045"/>
                  <a:pt x="3611" y="1080"/>
                </a:cubicBezTo>
                <a:cubicBezTo>
                  <a:pt x="3640" y="1091"/>
                  <a:pt x="3708" y="1119"/>
                  <a:pt x="3711" y="1119"/>
                </a:cubicBezTo>
                <a:cubicBezTo>
                  <a:pt x="3711" y="1119"/>
                  <a:pt x="3710" y="1118"/>
                  <a:pt x="3707" y="1117"/>
                </a:cubicBezTo>
                <a:lnTo>
                  <a:pt x="3707" y="1117"/>
                </a:lnTo>
                <a:cubicBezTo>
                  <a:pt x="3752" y="1138"/>
                  <a:pt x="3795" y="1160"/>
                  <a:pt x="3839" y="1186"/>
                </a:cubicBezTo>
                <a:cubicBezTo>
                  <a:pt x="3883" y="1209"/>
                  <a:pt x="3923" y="1236"/>
                  <a:pt x="3965" y="1261"/>
                </a:cubicBezTo>
                <a:cubicBezTo>
                  <a:pt x="3979" y="1270"/>
                  <a:pt x="3990" y="1277"/>
                  <a:pt x="3997" y="1281"/>
                </a:cubicBezTo>
                <a:lnTo>
                  <a:pt x="3997" y="1281"/>
                </a:lnTo>
                <a:cubicBezTo>
                  <a:pt x="4000" y="1284"/>
                  <a:pt x="4004" y="1288"/>
                  <a:pt x="4010" y="1293"/>
                </a:cubicBezTo>
                <a:cubicBezTo>
                  <a:pt x="4096" y="1369"/>
                  <a:pt x="4178" y="1443"/>
                  <a:pt x="4252" y="1531"/>
                </a:cubicBezTo>
                <a:cubicBezTo>
                  <a:pt x="4265" y="1544"/>
                  <a:pt x="4276" y="1558"/>
                  <a:pt x="4288" y="1572"/>
                </a:cubicBezTo>
                <a:lnTo>
                  <a:pt x="4288" y="1572"/>
                </a:lnTo>
                <a:cubicBezTo>
                  <a:pt x="4314" y="1615"/>
                  <a:pt x="4345" y="1659"/>
                  <a:pt x="4374" y="1704"/>
                </a:cubicBezTo>
                <a:cubicBezTo>
                  <a:pt x="4397" y="1744"/>
                  <a:pt x="4422" y="1784"/>
                  <a:pt x="4444" y="1826"/>
                </a:cubicBezTo>
                <a:cubicBezTo>
                  <a:pt x="4456" y="1852"/>
                  <a:pt x="4498" y="1948"/>
                  <a:pt x="4500" y="1948"/>
                </a:cubicBezTo>
                <a:cubicBezTo>
                  <a:pt x="4500" y="1948"/>
                  <a:pt x="4500" y="1947"/>
                  <a:pt x="4500" y="1946"/>
                </a:cubicBezTo>
                <a:lnTo>
                  <a:pt x="4500" y="1946"/>
                </a:lnTo>
                <a:cubicBezTo>
                  <a:pt x="4527" y="2021"/>
                  <a:pt x="4553" y="2096"/>
                  <a:pt x="4574" y="2174"/>
                </a:cubicBezTo>
                <a:cubicBezTo>
                  <a:pt x="4587" y="2220"/>
                  <a:pt x="4597" y="2266"/>
                  <a:pt x="4608" y="2315"/>
                </a:cubicBezTo>
                <a:cubicBezTo>
                  <a:pt x="4614" y="2346"/>
                  <a:pt x="4627" y="2444"/>
                  <a:pt x="4628" y="2444"/>
                </a:cubicBezTo>
                <a:cubicBezTo>
                  <a:pt x="4629" y="2444"/>
                  <a:pt x="4628" y="2430"/>
                  <a:pt x="4625" y="2395"/>
                </a:cubicBezTo>
                <a:lnTo>
                  <a:pt x="4625" y="2395"/>
                </a:lnTo>
                <a:cubicBezTo>
                  <a:pt x="4635" y="2498"/>
                  <a:pt x="4644" y="2599"/>
                  <a:pt x="4642" y="2702"/>
                </a:cubicBezTo>
                <a:cubicBezTo>
                  <a:pt x="4642" y="2757"/>
                  <a:pt x="4639" y="2812"/>
                  <a:pt x="4635" y="2867"/>
                </a:cubicBezTo>
                <a:cubicBezTo>
                  <a:pt x="4633" y="2890"/>
                  <a:pt x="4631" y="2915"/>
                  <a:pt x="4629" y="2938"/>
                </a:cubicBezTo>
                <a:cubicBezTo>
                  <a:pt x="4629" y="2941"/>
                  <a:pt x="4629" y="2943"/>
                  <a:pt x="4629" y="2945"/>
                </a:cubicBezTo>
                <a:lnTo>
                  <a:pt x="4629" y="2945"/>
                </a:lnTo>
                <a:cubicBezTo>
                  <a:pt x="4610" y="3044"/>
                  <a:pt x="4592" y="3139"/>
                  <a:pt x="4564" y="3235"/>
                </a:cubicBezTo>
                <a:cubicBezTo>
                  <a:pt x="4551" y="3282"/>
                  <a:pt x="4536" y="3328"/>
                  <a:pt x="4519" y="3372"/>
                </a:cubicBezTo>
                <a:cubicBezTo>
                  <a:pt x="4511" y="3396"/>
                  <a:pt x="4503" y="3419"/>
                  <a:pt x="4494" y="3442"/>
                </a:cubicBezTo>
                <a:cubicBezTo>
                  <a:pt x="4493" y="3445"/>
                  <a:pt x="4492" y="3448"/>
                  <a:pt x="4491" y="3451"/>
                </a:cubicBezTo>
                <a:lnTo>
                  <a:pt x="4491" y="3451"/>
                </a:lnTo>
                <a:cubicBezTo>
                  <a:pt x="4490" y="3453"/>
                  <a:pt x="4489" y="3455"/>
                  <a:pt x="4488" y="3457"/>
                </a:cubicBezTo>
                <a:cubicBezTo>
                  <a:pt x="4439" y="3543"/>
                  <a:pt x="4399" y="3629"/>
                  <a:pt x="4345" y="3714"/>
                </a:cubicBezTo>
                <a:cubicBezTo>
                  <a:pt x="4335" y="3728"/>
                  <a:pt x="4281" y="3805"/>
                  <a:pt x="4270" y="3821"/>
                </a:cubicBezTo>
                <a:lnTo>
                  <a:pt x="4270" y="3821"/>
                </a:lnTo>
                <a:cubicBezTo>
                  <a:pt x="4265" y="3827"/>
                  <a:pt x="4261" y="3833"/>
                  <a:pt x="4258" y="3836"/>
                </a:cubicBezTo>
                <a:cubicBezTo>
                  <a:pt x="4233" y="3863"/>
                  <a:pt x="4210" y="3891"/>
                  <a:pt x="4184" y="3918"/>
                </a:cubicBezTo>
                <a:cubicBezTo>
                  <a:pt x="4149" y="3956"/>
                  <a:pt x="4113" y="3990"/>
                  <a:pt x="4077" y="4025"/>
                </a:cubicBezTo>
                <a:cubicBezTo>
                  <a:pt x="4063" y="4038"/>
                  <a:pt x="3976" y="4107"/>
                  <a:pt x="3979" y="4107"/>
                </a:cubicBezTo>
                <a:cubicBezTo>
                  <a:pt x="3979" y="4107"/>
                  <a:pt x="3980" y="4107"/>
                  <a:pt x="3980" y="4107"/>
                </a:cubicBezTo>
                <a:lnTo>
                  <a:pt x="3980" y="4107"/>
                </a:lnTo>
                <a:cubicBezTo>
                  <a:pt x="3895" y="4167"/>
                  <a:pt x="3805" y="4221"/>
                  <a:pt x="3713" y="4270"/>
                </a:cubicBezTo>
                <a:cubicBezTo>
                  <a:pt x="3690" y="4281"/>
                  <a:pt x="3603" y="4321"/>
                  <a:pt x="3608" y="4321"/>
                </a:cubicBezTo>
                <a:cubicBezTo>
                  <a:pt x="3609" y="4321"/>
                  <a:pt x="3610" y="4320"/>
                  <a:pt x="3614" y="4319"/>
                </a:cubicBezTo>
                <a:lnTo>
                  <a:pt x="3614" y="4319"/>
                </a:lnTo>
                <a:cubicBezTo>
                  <a:pt x="3570" y="4336"/>
                  <a:pt x="3525" y="4351"/>
                  <a:pt x="3481" y="4365"/>
                </a:cubicBezTo>
                <a:cubicBezTo>
                  <a:pt x="3350" y="4407"/>
                  <a:pt x="3217" y="4438"/>
                  <a:pt x="3080" y="4461"/>
                </a:cubicBezTo>
                <a:cubicBezTo>
                  <a:pt x="3073" y="4463"/>
                  <a:pt x="3067" y="4464"/>
                  <a:pt x="3061" y="4465"/>
                </a:cubicBezTo>
                <a:lnTo>
                  <a:pt x="3061" y="4465"/>
                </a:lnTo>
                <a:cubicBezTo>
                  <a:pt x="3027" y="4468"/>
                  <a:pt x="2993" y="4470"/>
                  <a:pt x="2958" y="4474"/>
                </a:cubicBezTo>
                <a:cubicBezTo>
                  <a:pt x="2899" y="4478"/>
                  <a:pt x="2840" y="4480"/>
                  <a:pt x="2779" y="4480"/>
                </a:cubicBezTo>
                <a:cubicBezTo>
                  <a:pt x="2762" y="4481"/>
                  <a:pt x="2745" y="4481"/>
                  <a:pt x="2728" y="4481"/>
                </a:cubicBezTo>
                <a:cubicBezTo>
                  <a:pt x="2682" y="4481"/>
                  <a:pt x="2635" y="4479"/>
                  <a:pt x="2588" y="4476"/>
                </a:cubicBezTo>
                <a:cubicBezTo>
                  <a:pt x="2560" y="4474"/>
                  <a:pt x="2533" y="4470"/>
                  <a:pt x="2505" y="4468"/>
                </a:cubicBezTo>
                <a:cubicBezTo>
                  <a:pt x="2503" y="4468"/>
                  <a:pt x="2500" y="4468"/>
                  <a:pt x="2498" y="4467"/>
                </a:cubicBezTo>
                <a:lnTo>
                  <a:pt x="2498" y="4467"/>
                </a:lnTo>
                <a:cubicBezTo>
                  <a:pt x="2389" y="4444"/>
                  <a:pt x="2284" y="4423"/>
                  <a:pt x="2179" y="4388"/>
                </a:cubicBezTo>
                <a:cubicBezTo>
                  <a:pt x="2150" y="4378"/>
                  <a:pt x="2089" y="4350"/>
                  <a:pt x="2086" y="4350"/>
                </a:cubicBezTo>
                <a:lnTo>
                  <a:pt x="2086" y="4350"/>
                </a:lnTo>
                <a:cubicBezTo>
                  <a:pt x="2085" y="4350"/>
                  <a:pt x="2095" y="4356"/>
                  <a:pt x="2126" y="4371"/>
                </a:cubicBezTo>
                <a:cubicBezTo>
                  <a:pt x="2071" y="4346"/>
                  <a:pt x="2017" y="4318"/>
                  <a:pt x="1964" y="4289"/>
                </a:cubicBezTo>
                <a:cubicBezTo>
                  <a:pt x="1924" y="4266"/>
                  <a:pt x="1884" y="4240"/>
                  <a:pt x="1844" y="4215"/>
                </a:cubicBezTo>
                <a:cubicBezTo>
                  <a:pt x="1818" y="4198"/>
                  <a:pt x="1769" y="4158"/>
                  <a:pt x="1768" y="4158"/>
                </a:cubicBezTo>
                <a:lnTo>
                  <a:pt x="1768" y="4158"/>
                </a:lnTo>
                <a:cubicBezTo>
                  <a:pt x="1768" y="4158"/>
                  <a:pt x="1777" y="4166"/>
                  <a:pt x="1804" y="4190"/>
                </a:cubicBezTo>
                <a:cubicBezTo>
                  <a:pt x="1720" y="4116"/>
                  <a:pt x="1637" y="4044"/>
                  <a:pt x="1564" y="3960"/>
                </a:cubicBezTo>
                <a:cubicBezTo>
                  <a:pt x="1558" y="3953"/>
                  <a:pt x="1523" y="3910"/>
                  <a:pt x="1505" y="3887"/>
                </a:cubicBezTo>
                <a:lnTo>
                  <a:pt x="1505" y="3887"/>
                </a:lnTo>
                <a:cubicBezTo>
                  <a:pt x="1486" y="3860"/>
                  <a:pt x="1451" y="3810"/>
                  <a:pt x="1444" y="3800"/>
                </a:cubicBezTo>
                <a:cubicBezTo>
                  <a:pt x="1389" y="3712"/>
                  <a:pt x="1345" y="3617"/>
                  <a:pt x="1294" y="3526"/>
                </a:cubicBezTo>
                <a:cubicBezTo>
                  <a:pt x="1292" y="3522"/>
                  <a:pt x="1290" y="3518"/>
                  <a:pt x="1288" y="3515"/>
                </a:cubicBezTo>
                <a:lnTo>
                  <a:pt x="1288" y="3515"/>
                </a:lnTo>
                <a:cubicBezTo>
                  <a:pt x="1286" y="3508"/>
                  <a:pt x="1282" y="3497"/>
                  <a:pt x="1277" y="3484"/>
                </a:cubicBezTo>
                <a:cubicBezTo>
                  <a:pt x="1262" y="3440"/>
                  <a:pt x="1246" y="3398"/>
                  <a:pt x="1231" y="3353"/>
                </a:cubicBezTo>
                <a:cubicBezTo>
                  <a:pt x="1199" y="3252"/>
                  <a:pt x="1174" y="3149"/>
                  <a:pt x="1155" y="3046"/>
                </a:cubicBezTo>
                <a:cubicBezTo>
                  <a:pt x="1149" y="3013"/>
                  <a:pt x="1144" y="2955"/>
                  <a:pt x="1143" y="2955"/>
                </a:cubicBezTo>
                <a:lnTo>
                  <a:pt x="1143" y="2955"/>
                </a:lnTo>
                <a:cubicBezTo>
                  <a:pt x="1143" y="2955"/>
                  <a:pt x="1144" y="2969"/>
                  <a:pt x="1147" y="3006"/>
                </a:cubicBezTo>
                <a:cubicBezTo>
                  <a:pt x="1142" y="2953"/>
                  <a:pt x="1136" y="2900"/>
                  <a:pt x="1134" y="2848"/>
                </a:cubicBezTo>
                <a:cubicBezTo>
                  <a:pt x="1128" y="2742"/>
                  <a:pt x="1128" y="2637"/>
                  <a:pt x="1134" y="2532"/>
                </a:cubicBezTo>
                <a:cubicBezTo>
                  <a:pt x="1135" y="2514"/>
                  <a:pt x="1144" y="2437"/>
                  <a:pt x="1147" y="2404"/>
                </a:cubicBezTo>
                <a:lnTo>
                  <a:pt x="1147" y="2404"/>
                </a:lnTo>
                <a:cubicBezTo>
                  <a:pt x="1152" y="2372"/>
                  <a:pt x="1162" y="2318"/>
                  <a:pt x="1166" y="2302"/>
                </a:cubicBezTo>
                <a:cubicBezTo>
                  <a:pt x="1189" y="2188"/>
                  <a:pt x="1222" y="2081"/>
                  <a:pt x="1260" y="1969"/>
                </a:cubicBezTo>
                <a:cubicBezTo>
                  <a:pt x="1266" y="1952"/>
                  <a:pt x="1270" y="1941"/>
                  <a:pt x="1272" y="1933"/>
                </a:cubicBezTo>
                <a:lnTo>
                  <a:pt x="1272" y="1933"/>
                </a:lnTo>
                <a:cubicBezTo>
                  <a:pt x="1276" y="1926"/>
                  <a:pt x="1282" y="1915"/>
                  <a:pt x="1290" y="1900"/>
                </a:cubicBezTo>
                <a:cubicBezTo>
                  <a:pt x="1315" y="1849"/>
                  <a:pt x="1340" y="1797"/>
                  <a:pt x="1368" y="1748"/>
                </a:cubicBezTo>
                <a:cubicBezTo>
                  <a:pt x="1397" y="1700"/>
                  <a:pt x="1429" y="1651"/>
                  <a:pt x="1460" y="1605"/>
                </a:cubicBezTo>
                <a:cubicBezTo>
                  <a:pt x="1471" y="1589"/>
                  <a:pt x="1477" y="1579"/>
                  <a:pt x="1481" y="1572"/>
                </a:cubicBezTo>
                <a:lnTo>
                  <a:pt x="1481" y="1572"/>
                </a:lnTo>
                <a:cubicBezTo>
                  <a:pt x="1485" y="1568"/>
                  <a:pt x="1490" y="1563"/>
                  <a:pt x="1496" y="1556"/>
                </a:cubicBezTo>
                <a:cubicBezTo>
                  <a:pt x="1571" y="1480"/>
                  <a:pt x="1645" y="1406"/>
                  <a:pt x="1723" y="1331"/>
                </a:cubicBezTo>
                <a:lnTo>
                  <a:pt x="1723" y="1331"/>
                </a:lnTo>
                <a:cubicBezTo>
                  <a:pt x="1723" y="1331"/>
                  <a:pt x="1724" y="1331"/>
                  <a:pt x="1724" y="1331"/>
                </a:cubicBezTo>
                <a:cubicBezTo>
                  <a:pt x="1747" y="1314"/>
                  <a:pt x="1770" y="1297"/>
                  <a:pt x="1795" y="1280"/>
                </a:cubicBezTo>
                <a:cubicBezTo>
                  <a:pt x="1846" y="1249"/>
                  <a:pt x="1897" y="1219"/>
                  <a:pt x="1949" y="1192"/>
                </a:cubicBezTo>
                <a:cubicBezTo>
                  <a:pt x="1970" y="1179"/>
                  <a:pt x="1993" y="1171"/>
                  <a:pt x="2015" y="1158"/>
                </a:cubicBezTo>
                <a:cubicBezTo>
                  <a:pt x="2019" y="1156"/>
                  <a:pt x="2023" y="1153"/>
                  <a:pt x="2026" y="1151"/>
                </a:cubicBezTo>
                <a:lnTo>
                  <a:pt x="2026" y="1151"/>
                </a:lnTo>
                <a:cubicBezTo>
                  <a:pt x="2028" y="1151"/>
                  <a:pt x="2030" y="1150"/>
                  <a:pt x="2031" y="1150"/>
                </a:cubicBezTo>
                <a:cubicBezTo>
                  <a:pt x="2092" y="1131"/>
                  <a:pt x="2151" y="1108"/>
                  <a:pt x="2213" y="1091"/>
                </a:cubicBezTo>
                <a:cubicBezTo>
                  <a:pt x="2269" y="1076"/>
                  <a:pt x="2328" y="1066"/>
                  <a:pt x="2385" y="1051"/>
                </a:cubicBezTo>
                <a:cubicBezTo>
                  <a:pt x="2395" y="1049"/>
                  <a:pt x="2412" y="1046"/>
                  <a:pt x="2426" y="1043"/>
                </a:cubicBezTo>
                <a:lnTo>
                  <a:pt x="2426" y="1043"/>
                </a:lnTo>
                <a:cubicBezTo>
                  <a:pt x="2457" y="1040"/>
                  <a:pt x="2490" y="1037"/>
                  <a:pt x="2522" y="1034"/>
                </a:cubicBezTo>
                <a:cubicBezTo>
                  <a:pt x="2545" y="1032"/>
                  <a:pt x="2568" y="1029"/>
                  <a:pt x="2590" y="1025"/>
                </a:cubicBezTo>
                <a:lnTo>
                  <a:pt x="2590" y="1025"/>
                </a:lnTo>
                <a:cubicBezTo>
                  <a:pt x="2612" y="1023"/>
                  <a:pt x="2633" y="1021"/>
                  <a:pt x="2655" y="1017"/>
                </a:cubicBezTo>
                <a:cubicBezTo>
                  <a:pt x="2687" y="1011"/>
                  <a:pt x="2720" y="1004"/>
                  <a:pt x="2754" y="1000"/>
                </a:cubicBezTo>
                <a:lnTo>
                  <a:pt x="2754" y="1000"/>
                </a:lnTo>
                <a:cubicBezTo>
                  <a:pt x="2725" y="1004"/>
                  <a:pt x="2717" y="1006"/>
                  <a:pt x="2719" y="1006"/>
                </a:cubicBezTo>
                <a:cubicBezTo>
                  <a:pt x="2724" y="1006"/>
                  <a:pt x="2776" y="1000"/>
                  <a:pt x="2790" y="998"/>
                </a:cubicBezTo>
                <a:cubicBezTo>
                  <a:pt x="2853" y="996"/>
                  <a:pt x="2914" y="990"/>
                  <a:pt x="2977" y="990"/>
                </a:cubicBezTo>
                <a:cubicBezTo>
                  <a:pt x="2997" y="989"/>
                  <a:pt x="3017" y="989"/>
                  <a:pt x="3036" y="989"/>
                </a:cubicBezTo>
                <a:close/>
                <a:moveTo>
                  <a:pt x="3033" y="0"/>
                </a:moveTo>
                <a:cubicBezTo>
                  <a:pt x="2855" y="0"/>
                  <a:pt x="2675" y="14"/>
                  <a:pt x="2498" y="40"/>
                </a:cubicBezTo>
                <a:lnTo>
                  <a:pt x="2498" y="40"/>
                </a:lnTo>
                <a:cubicBezTo>
                  <a:pt x="1906" y="92"/>
                  <a:pt x="1353" y="298"/>
                  <a:pt x="921" y="716"/>
                </a:cubicBezTo>
                <a:cubicBezTo>
                  <a:pt x="548" y="1074"/>
                  <a:pt x="295" y="1567"/>
                  <a:pt x="199" y="2073"/>
                </a:cubicBezTo>
                <a:cubicBezTo>
                  <a:pt x="1" y="3090"/>
                  <a:pt x="293" y="4249"/>
                  <a:pt x="1125" y="4914"/>
                </a:cubicBezTo>
                <a:cubicBezTo>
                  <a:pt x="1601" y="5295"/>
                  <a:pt x="2207" y="5480"/>
                  <a:pt x="2815" y="5480"/>
                </a:cubicBezTo>
                <a:cubicBezTo>
                  <a:pt x="3434" y="5480"/>
                  <a:pt x="4057" y="5289"/>
                  <a:pt x="4549" y="4919"/>
                </a:cubicBezTo>
                <a:cubicBezTo>
                  <a:pt x="5476" y="4221"/>
                  <a:pt x="5844" y="2983"/>
                  <a:pt x="5526" y="1874"/>
                </a:cubicBezTo>
                <a:cubicBezTo>
                  <a:pt x="5354" y="1274"/>
                  <a:pt x="4987" y="750"/>
                  <a:pt x="4469" y="402"/>
                </a:cubicBezTo>
                <a:cubicBezTo>
                  <a:pt x="4038" y="112"/>
                  <a:pt x="3538" y="0"/>
                  <a:pt x="3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8" name="Google Shape;9888;p35"/>
          <p:cNvGrpSpPr/>
          <p:nvPr/>
        </p:nvGrpSpPr>
        <p:grpSpPr>
          <a:xfrm>
            <a:off x="6538223" y="163649"/>
            <a:ext cx="1356637" cy="1528669"/>
            <a:chOff x="6638425" y="262025"/>
            <a:chExt cx="1356637" cy="1528669"/>
          </a:xfrm>
        </p:grpSpPr>
        <p:sp>
          <p:nvSpPr>
            <p:cNvPr id="9889" name="Google Shape;9889;p35"/>
            <p:cNvSpPr/>
            <p:nvPr/>
          </p:nvSpPr>
          <p:spPr>
            <a:xfrm>
              <a:off x="6766473" y="490494"/>
              <a:ext cx="1228589" cy="1300201"/>
            </a:xfrm>
            <a:custGeom>
              <a:avLst/>
              <a:gdLst/>
              <a:ahLst/>
              <a:cxnLst/>
              <a:rect l="l" t="t" r="r" b="b"/>
              <a:pathLst>
                <a:path w="34244" h="36240" extrusionOk="0">
                  <a:moveTo>
                    <a:pt x="10629" y="0"/>
                  </a:moveTo>
                  <a:cubicBezTo>
                    <a:pt x="9833" y="0"/>
                    <a:pt x="0" y="8812"/>
                    <a:pt x="284" y="9136"/>
                  </a:cubicBezTo>
                  <a:cubicBezTo>
                    <a:pt x="8459" y="18463"/>
                    <a:pt x="17432" y="27584"/>
                    <a:pt x="26416" y="36131"/>
                  </a:cubicBezTo>
                  <a:cubicBezTo>
                    <a:pt x="26496" y="36207"/>
                    <a:pt x="26692" y="36240"/>
                    <a:pt x="26890" y="36240"/>
                  </a:cubicBezTo>
                  <a:cubicBezTo>
                    <a:pt x="27102" y="36240"/>
                    <a:pt x="27316" y="36202"/>
                    <a:pt x="27390" y="36139"/>
                  </a:cubicBezTo>
                  <a:cubicBezTo>
                    <a:pt x="28573" y="35143"/>
                    <a:pt x="33730" y="30702"/>
                    <a:pt x="34136" y="30195"/>
                  </a:cubicBezTo>
                  <a:cubicBezTo>
                    <a:pt x="34243" y="30058"/>
                    <a:pt x="34206" y="29531"/>
                    <a:pt x="34110" y="29380"/>
                  </a:cubicBezTo>
                  <a:cubicBezTo>
                    <a:pt x="31722" y="25670"/>
                    <a:pt x="15163" y="5150"/>
                    <a:pt x="10670" y="15"/>
                  </a:cubicBezTo>
                  <a:cubicBezTo>
                    <a:pt x="10662" y="5"/>
                    <a:pt x="10648" y="0"/>
                    <a:pt x="106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35"/>
            <p:cNvSpPr/>
            <p:nvPr/>
          </p:nvSpPr>
          <p:spPr>
            <a:xfrm>
              <a:off x="6638425" y="262025"/>
              <a:ext cx="134038" cy="172571"/>
            </a:xfrm>
            <a:custGeom>
              <a:avLst/>
              <a:gdLst/>
              <a:ahLst/>
              <a:cxnLst/>
              <a:rect l="l" t="t" r="r" b="b"/>
              <a:pathLst>
                <a:path w="3736" h="4810" extrusionOk="0">
                  <a:moveTo>
                    <a:pt x="912" y="0"/>
                  </a:moveTo>
                  <a:cubicBezTo>
                    <a:pt x="834" y="0"/>
                    <a:pt x="757" y="35"/>
                    <a:pt x="716" y="108"/>
                  </a:cubicBezTo>
                  <a:cubicBezTo>
                    <a:pt x="338" y="770"/>
                    <a:pt x="249" y="1520"/>
                    <a:pt x="34" y="2240"/>
                  </a:cubicBezTo>
                  <a:cubicBezTo>
                    <a:pt x="0" y="2357"/>
                    <a:pt x="50" y="2450"/>
                    <a:pt x="125" y="2506"/>
                  </a:cubicBezTo>
                  <a:cubicBezTo>
                    <a:pt x="135" y="2526"/>
                    <a:pt x="143" y="2548"/>
                    <a:pt x="161" y="2568"/>
                  </a:cubicBezTo>
                  <a:cubicBezTo>
                    <a:pt x="698" y="3192"/>
                    <a:pt x="1384" y="3997"/>
                    <a:pt x="2006" y="4554"/>
                  </a:cubicBezTo>
                  <a:cubicBezTo>
                    <a:pt x="2209" y="4735"/>
                    <a:pt x="2367" y="4809"/>
                    <a:pt x="2504" y="4809"/>
                  </a:cubicBezTo>
                  <a:cubicBezTo>
                    <a:pt x="2785" y="4809"/>
                    <a:pt x="2972" y="4495"/>
                    <a:pt x="3259" y="4156"/>
                  </a:cubicBezTo>
                  <a:cubicBezTo>
                    <a:pt x="3736" y="3592"/>
                    <a:pt x="3718" y="3198"/>
                    <a:pt x="3271" y="2645"/>
                  </a:cubicBezTo>
                  <a:cubicBezTo>
                    <a:pt x="2569" y="1776"/>
                    <a:pt x="1833" y="927"/>
                    <a:pt x="1102" y="82"/>
                  </a:cubicBezTo>
                  <a:cubicBezTo>
                    <a:pt x="1054" y="29"/>
                    <a:pt x="983" y="0"/>
                    <a:pt x="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35"/>
            <p:cNvSpPr/>
            <p:nvPr/>
          </p:nvSpPr>
          <p:spPr>
            <a:xfrm>
              <a:off x="6664042" y="326999"/>
              <a:ext cx="482409" cy="485494"/>
            </a:xfrm>
            <a:custGeom>
              <a:avLst/>
              <a:gdLst/>
              <a:ahLst/>
              <a:cxnLst/>
              <a:rect l="l" t="t" r="r" b="b"/>
              <a:pathLst>
                <a:path w="13446" h="13532" extrusionOk="0">
                  <a:moveTo>
                    <a:pt x="2810" y="0"/>
                  </a:moveTo>
                  <a:cubicBezTo>
                    <a:pt x="2498" y="0"/>
                    <a:pt x="0" y="2309"/>
                    <a:pt x="67" y="2417"/>
                  </a:cubicBezTo>
                  <a:cubicBezTo>
                    <a:pt x="435" y="3003"/>
                    <a:pt x="1087" y="3588"/>
                    <a:pt x="1527" y="4117"/>
                  </a:cubicBezTo>
                  <a:cubicBezTo>
                    <a:pt x="2258" y="4997"/>
                    <a:pt x="2746" y="6087"/>
                    <a:pt x="3089" y="7170"/>
                  </a:cubicBezTo>
                  <a:cubicBezTo>
                    <a:pt x="3662" y="8980"/>
                    <a:pt x="3797" y="11288"/>
                    <a:pt x="3201" y="13105"/>
                  </a:cubicBezTo>
                  <a:cubicBezTo>
                    <a:pt x="3169" y="13200"/>
                    <a:pt x="3199" y="13278"/>
                    <a:pt x="3252" y="13334"/>
                  </a:cubicBezTo>
                  <a:cubicBezTo>
                    <a:pt x="3280" y="13441"/>
                    <a:pt x="3384" y="13532"/>
                    <a:pt x="3499" y="13532"/>
                  </a:cubicBezTo>
                  <a:cubicBezTo>
                    <a:pt x="3548" y="13532"/>
                    <a:pt x="3599" y="13515"/>
                    <a:pt x="3648" y="13477"/>
                  </a:cubicBezTo>
                  <a:cubicBezTo>
                    <a:pt x="5565" y="11954"/>
                    <a:pt x="13042" y="5469"/>
                    <a:pt x="13372" y="4834"/>
                  </a:cubicBezTo>
                  <a:cubicBezTo>
                    <a:pt x="13406" y="4773"/>
                    <a:pt x="13406" y="4711"/>
                    <a:pt x="13392" y="4655"/>
                  </a:cubicBezTo>
                  <a:cubicBezTo>
                    <a:pt x="13446" y="4522"/>
                    <a:pt x="13384" y="4325"/>
                    <a:pt x="13197" y="4290"/>
                  </a:cubicBezTo>
                  <a:cubicBezTo>
                    <a:pt x="13022" y="4255"/>
                    <a:pt x="12847" y="4241"/>
                    <a:pt x="12672" y="4241"/>
                  </a:cubicBezTo>
                  <a:cubicBezTo>
                    <a:pt x="12227" y="4241"/>
                    <a:pt x="11783" y="4332"/>
                    <a:pt x="11342" y="4409"/>
                  </a:cubicBezTo>
                  <a:cubicBezTo>
                    <a:pt x="10969" y="4474"/>
                    <a:pt x="10579" y="4505"/>
                    <a:pt x="10182" y="4505"/>
                  </a:cubicBezTo>
                  <a:cubicBezTo>
                    <a:pt x="9292" y="4505"/>
                    <a:pt x="8374" y="4351"/>
                    <a:pt x="7565" y="4097"/>
                  </a:cubicBezTo>
                  <a:cubicBezTo>
                    <a:pt x="5539" y="3462"/>
                    <a:pt x="4175" y="1546"/>
                    <a:pt x="2835" y="9"/>
                  </a:cubicBezTo>
                  <a:cubicBezTo>
                    <a:pt x="2830" y="3"/>
                    <a:pt x="2821"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35"/>
            <p:cNvSpPr/>
            <p:nvPr/>
          </p:nvSpPr>
          <p:spPr>
            <a:xfrm>
              <a:off x="6765827" y="474528"/>
              <a:ext cx="399891" cy="351671"/>
            </a:xfrm>
            <a:custGeom>
              <a:avLst/>
              <a:gdLst/>
              <a:ahLst/>
              <a:cxnLst/>
              <a:rect l="l" t="t" r="r" b="b"/>
              <a:pathLst>
                <a:path w="11146" h="9802" extrusionOk="0">
                  <a:moveTo>
                    <a:pt x="10393" y="1"/>
                  </a:moveTo>
                  <a:cubicBezTo>
                    <a:pt x="10112" y="1"/>
                    <a:pt x="3443" y="6015"/>
                    <a:pt x="280" y="8943"/>
                  </a:cubicBezTo>
                  <a:cubicBezTo>
                    <a:pt x="235" y="8985"/>
                    <a:pt x="201" y="9029"/>
                    <a:pt x="175" y="9076"/>
                  </a:cubicBezTo>
                  <a:cubicBezTo>
                    <a:pt x="0" y="9400"/>
                    <a:pt x="285" y="9802"/>
                    <a:pt x="614" y="9802"/>
                  </a:cubicBezTo>
                  <a:cubicBezTo>
                    <a:pt x="715" y="9802"/>
                    <a:pt x="821" y="9763"/>
                    <a:pt x="918" y="9673"/>
                  </a:cubicBezTo>
                  <a:cubicBezTo>
                    <a:pt x="4167" y="6667"/>
                    <a:pt x="7358" y="3625"/>
                    <a:pt x="10809" y="857"/>
                  </a:cubicBezTo>
                  <a:cubicBezTo>
                    <a:pt x="11145" y="589"/>
                    <a:pt x="10931" y="36"/>
                    <a:pt x="10521" y="9"/>
                  </a:cubicBezTo>
                  <a:lnTo>
                    <a:pt x="10394" y="1"/>
                  </a:lnTo>
                  <a:cubicBezTo>
                    <a:pt x="10394" y="1"/>
                    <a:pt x="10393" y="1"/>
                    <a:pt x="10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20974C8-3C0B-4C58-88B5-000244304FD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69809" y="1624641"/>
            <a:ext cx="1508225" cy="932659"/>
          </a:xfrm>
          <a:prstGeom prst="rect">
            <a:avLst/>
          </a:prstGeom>
        </p:spPr>
      </p:pic>
      <p:pic>
        <p:nvPicPr>
          <p:cNvPr id="6" name="Picture 5">
            <a:extLst>
              <a:ext uri="{FF2B5EF4-FFF2-40B4-BE49-F238E27FC236}">
                <a16:creationId xmlns:a16="http://schemas.microsoft.com/office/drawing/2014/main" id="{1DB81880-8EC8-4C61-8C95-F6E70F7657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131219" y="3219546"/>
            <a:ext cx="2084239" cy="12472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6"/>
        <p:cNvGrpSpPr/>
        <p:nvPr/>
      </p:nvGrpSpPr>
      <p:grpSpPr>
        <a:xfrm>
          <a:off x="0" y="0"/>
          <a:ext cx="0" cy="0"/>
          <a:chOff x="0" y="0"/>
          <a:chExt cx="0" cy="0"/>
        </a:xfrm>
      </p:grpSpPr>
      <p:sp>
        <p:nvSpPr>
          <p:cNvPr id="10207" name="Google Shape;10207;p5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08" name="Google Shape;10208;p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IN" dirty="0"/>
              <a:t>AI-Powered Job Market Insights</a:t>
            </a:r>
            <a:endParaRPr dirty="0"/>
          </a:p>
        </p:txBody>
      </p:sp>
      <p:sp>
        <p:nvSpPr>
          <p:cNvPr id="10209" name="Google Shape;10209;p5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dirty="0">
              <a:solidFill>
                <a:srgbClr val="FFFFFF"/>
              </a:solidFill>
            </a:endParaRPr>
          </a:p>
        </p:txBody>
      </p:sp>
      <p:pic>
        <p:nvPicPr>
          <p:cNvPr id="2" name="Picture 1">
            <a:extLst>
              <a:ext uri="{FF2B5EF4-FFF2-40B4-BE49-F238E27FC236}">
                <a16:creationId xmlns:a16="http://schemas.microsoft.com/office/drawing/2014/main" id="{64BDD67B-A20F-445C-989E-E1072A787AFF}"/>
              </a:ext>
            </a:extLst>
          </p:cNvPr>
          <p:cNvPicPr>
            <a:picLocks noChangeAspect="1"/>
          </p:cNvPicPr>
          <p:nvPr/>
        </p:nvPicPr>
        <p:blipFill>
          <a:blip r:embed="rId3"/>
          <a:stretch>
            <a:fillRect/>
          </a:stretch>
        </p:blipFill>
        <p:spPr>
          <a:xfrm>
            <a:off x="550068" y="806250"/>
            <a:ext cx="8043863" cy="4097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6"/>
        <p:cNvGrpSpPr/>
        <p:nvPr/>
      </p:nvGrpSpPr>
      <p:grpSpPr>
        <a:xfrm>
          <a:off x="0" y="0"/>
          <a:ext cx="0" cy="0"/>
          <a:chOff x="0" y="0"/>
          <a:chExt cx="0" cy="0"/>
        </a:xfrm>
      </p:grpSpPr>
      <p:sp>
        <p:nvSpPr>
          <p:cNvPr id="10207" name="Google Shape;10207;p5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08" name="Google Shape;10208;p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IN" dirty="0"/>
              <a:t>AI-Powered Job Market Insights</a:t>
            </a:r>
            <a:endParaRPr dirty="0"/>
          </a:p>
        </p:txBody>
      </p:sp>
      <p:sp>
        <p:nvSpPr>
          <p:cNvPr id="10209" name="Google Shape;10209;p5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dirty="0">
              <a:solidFill>
                <a:srgbClr val="FFFFFF"/>
              </a:solidFill>
            </a:endParaRPr>
          </a:p>
        </p:txBody>
      </p:sp>
      <p:pic>
        <p:nvPicPr>
          <p:cNvPr id="3" name="Picture 2">
            <a:extLst>
              <a:ext uri="{FF2B5EF4-FFF2-40B4-BE49-F238E27FC236}">
                <a16:creationId xmlns:a16="http://schemas.microsoft.com/office/drawing/2014/main" id="{B9F7C52C-B660-4894-850D-F03E946CCAA3}"/>
              </a:ext>
            </a:extLst>
          </p:cNvPr>
          <p:cNvPicPr>
            <a:picLocks noChangeAspect="1"/>
          </p:cNvPicPr>
          <p:nvPr/>
        </p:nvPicPr>
        <p:blipFill>
          <a:blip r:embed="rId3"/>
          <a:stretch>
            <a:fillRect/>
          </a:stretch>
        </p:blipFill>
        <p:spPr>
          <a:xfrm>
            <a:off x="421482" y="902900"/>
            <a:ext cx="8095650" cy="4126033"/>
          </a:xfrm>
          <a:prstGeom prst="rect">
            <a:avLst/>
          </a:prstGeom>
        </p:spPr>
      </p:pic>
    </p:spTree>
    <p:extLst>
      <p:ext uri="{BB962C8B-B14F-4D97-AF65-F5344CB8AC3E}">
        <p14:creationId xmlns:p14="http://schemas.microsoft.com/office/powerpoint/2010/main" val="317817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6"/>
        <p:cNvGrpSpPr/>
        <p:nvPr/>
      </p:nvGrpSpPr>
      <p:grpSpPr>
        <a:xfrm>
          <a:off x="0" y="0"/>
          <a:ext cx="0" cy="0"/>
          <a:chOff x="0" y="0"/>
          <a:chExt cx="0" cy="0"/>
        </a:xfrm>
      </p:grpSpPr>
      <p:sp>
        <p:nvSpPr>
          <p:cNvPr id="10207" name="Google Shape;10207;p5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dirty="0">
              <a:solidFill>
                <a:srgbClr val="FFFFFF"/>
              </a:solidFill>
            </a:endParaRPr>
          </a:p>
        </p:txBody>
      </p:sp>
      <p:sp>
        <p:nvSpPr>
          <p:cNvPr id="10208" name="Google Shape;10208;p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lvl="0"/>
            <a:r>
              <a:rPr lang="en-IN" dirty="0"/>
              <a:t>AI-Powered Job Market Insights</a:t>
            </a:r>
            <a:endParaRPr dirty="0"/>
          </a:p>
        </p:txBody>
      </p:sp>
      <p:sp>
        <p:nvSpPr>
          <p:cNvPr id="10209" name="Google Shape;10209;p5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dirty="0">
              <a:solidFill>
                <a:srgbClr val="FFFFFF"/>
              </a:solidFill>
            </a:endParaRPr>
          </a:p>
        </p:txBody>
      </p:sp>
      <p:pic>
        <p:nvPicPr>
          <p:cNvPr id="3" name="Picture 2">
            <a:extLst>
              <a:ext uri="{FF2B5EF4-FFF2-40B4-BE49-F238E27FC236}">
                <a16:creationId xmlns:a16="http://schemas.microsoft.com/office/drawing/2014/main" id="{DF84D5C0-943B-4314-8B0A-99BF3D246A71}"/>
              </a:ext>
            </a:extLst>
          </p:cNvPr>
          <p:cNvPicPr>
            <a:picLocks noChangeAspect="1"/>
          </p:cNvPicPr>
          <p:nvPr/>
        </p:nvPicPr>
        <p:blipFill>
          <a:blip r:embed="rId3"/>
          <a:stretch>
            <a:fillRect/>
          </a:stretch>
        </p:blipFill>
        <p:spPr>
          <a:xfrm>
            <a:off x="528637" y="902900"/>
            <a:ext cx="8186738" cy="4146696"/>
          </a:xfrm>
          <a:prstGeom prst="rect">
            <a:avLst/>
          </a:prstGeom>
        </p:spPr>
      </p:pic>
    </p:spTree>
    <p:extLst>
      <p:ext uri="{BB962C8B-B14F-4D97-AF65-F5344CB8AC3E}">
        <p14:creationId xmlns:p14="http://schemas.microsoft.com/office/powerpoint/2010/main" val="273342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96"/>
        <p:cNvGrpSpPr/>
        <p:nvPr/>
      </p:nvGrpSpPr>
      <p:grpSpPr>
        <a:xfrm>
          <a:off x="0" y="0"/>
          <a:ext cx="0" cy="0"/>
          <a:chOff x="0" y="0"/>
          <a:chExt cx="0" cy="0"/>
        </a:xfrm>
      </p:grpSpPr>
      <p:sp>
        <p:nvSpPr>
          <p:cNvPr id="9897" name="Google Shape;9897;p36"/>
          <p:cNvSpPr txBox="1">
            <a:spLocks noGrp="1"/>
          </p:cNvSpPr>
          <p:nvPr>
            <p:ph type="title"/>
          </p:nvPr>
        </p:nvSpPr>
        <p:spPr>
          <a:xfrm>
            <a:off x="1270650" y="629375"/>
            <a:ext cx="70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STEP 01</a:t>
            </a:r>
            <a:endParaRPr/>
          </a:p>
        </p:txBody>
      </p:sp>
      <p:sp>
        <p:nvSpPr>
          <p:cNvPr id="9898" name="Google Shape;9898;p36"/>
          <p:cNvSpPr txBox="1">
            <a:spLocks noGrp="1"/>
          </p:cNvSpPr>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p>
            <a:pPr marL="0" lvl="0" indent="0"/>
            <a:r>
              <a:rPr lang="en-IN" dirty="0"/>
              <a:t>Preparing Data</a:t>
            </a:r>
            <a:endParaRPr dirty="0"/>
          </a:p>
        </p:txBody>
      </p:sp>
      <p:sp>
        <p:nvSpPr>
          <p:cNvPr id="9900" name="Google Shape;9900;p36"/>
          <p:cNvSpPr/>
          <p:nvPr/>
        </p:nvSpPr>
        <p:spPr>
          <a:xfrm>
            <a:off x="7818975" y="1147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36"/>
          <p:cNvSpPr/>
          <p:nvPr/>
        </p:nvSpPr>
        <p:spPr>
          <a:xfrm>
            <a:off x="6518075" y="83320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2" name="Google Shape;9902;p36"/>
          <p:cNvGrpSpPr/>
          <p:nvPr/>
        </p:nvGrpSpPr>
        <p:grpSpPr>
          <a:xfrm rot="6300357">
            <a:off x="7074685" y="581435"/>
            <a:ext cx="707993" cy="442801"/>
            <a:chOff x="1445125" y="3867675"/>
            <a:chExt cx="803300" cy="502950"/>
          </a:xfrm>
        </p:grpSpPr>
        <p:sp>
          <p:nvSpPr>
            <p:cNvPr id="9903" name="Google Shape;9903;p36"/>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36"/>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36"/>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D75B9F2-A98D-430D-BC86-FC0029AA818E}"/>
              </a:ext>
            </a:extLst>
          </p:cNvPr>
          <p:cNvSpPr>
            <a:spLocks noGrp="1" noChangeArrowheads="1"/>
          </p:cNvSpPr>
          <p:nvPr>
            <p:ph type="subTitle" idx="2"/>
          </p:nvPr>
        </p:nvSpPr>
        <p:spPr bwMode="auto">
          <a:xfrm>
            <a:off x="1270725" y="1822018"/>
            <a:ext cx="6098144"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Load Data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mj-lt"/>
              </a:rPr>
              <a:t>Open Power BI and load your dataset (either from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mj-lt"/>
              </a:rPr>
              <a:t>Excel, CSV, database, etc.). Go to the Home tab, select Get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mj-lt"/>
              </a:rPr>
              <a:t>Data, and then select the appropriate file format to import.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Cleaning (Optional)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Use Power Query to clean and transform the data if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Review the data for any missing values or inconsistencies.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needed (for instance, categorizing AI adoption levels,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rPr>
              <a:t>standardizing locations,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A9DE88D-513A-4DDC-875B-F3B2CDE5F8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68387" y="3553335"/>
            <a:ext cx="1710747" cy="9007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96"/>
        <p:cNvGrpSpPr/>
        <p:nvPr/>
      </p:nvGrpSpPr>
      <p:grpSpPr>
        <a:xfrm>
          <a:off x="0" y="0"/>
          <a:ext cx="0" cy="0"/>
          <a:chOff x="0" y="0"/>
          <a:chExt cx="0" cy="0"/>
        </a:xfrm>
      </p:grpSpPr>
      <p:sp>
        <p:nvSpPr>
          <p:cNvPr id="9897" name="Google Shape;9897;p36"/>
          <p:cNvSpPr txBox="1">
            <a:spLocks noGrp="1"/>
          </p:cNvSpPr>
          <p:nvPr>
            <p:ph type="title"/>
          </p:nvPr>
        </p:nvSpPr>
        <p:spPr>
          <a:xfrm>
            <a:off x="1270650" y="629375"/>
            <a:ext cx="70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STEP 02</a:t>
            </a:r>
            <a:endParaRPr dirty="0"/>
          </a:p>
        </p:txBody>
      </p:sp>
      <p:sp>
        <p:nvSpPr>
          <p:cNvPr id="9898" name="Google Shape;9898;p36"/>
          <p:cNvSpPr txBox="1">
            <a:spLocks noGrp="1"/>
          </p:cNvSpPr>
          <p:nvPr>
            <p:ph type="subTitle" idx="1"/>
          </p:nvPr>
        </p:nvSpPr>
        <p:spPr>
          <a:xfrm>
            <a:off x="1270650" y="1202075"/>
            <a:ext cx="7020000" cy="388500"/>
          </a:xfrm>
          <a:prstGeom prst="rect">
            <a:avLst/>
          </a:prstGeom>
        </p:spPr>
        <p:txBody>
          <a:bodyPr spcFirstLastPara="1" wrap="square" lIns="91425" tIns="91425" rIns="91425" bIns="91425" anchor="b" anchorCtr="0">
            <a:noAutofit/>
          </a:bodyPr>
          <a:lstStyle/>
          <a:p>
            <a:pPr marL="0" lvl="0" indent="0"/>
            <a:r>
              <a:rPr lang="en-IN" dirty="0"/>
              <a:t>Data Model Setup</a:t>
            </a:r>
          </a:p>
        </p:txBody>
      </p:sp>
      <p:sp>
        <p:nvSpPr>
          <p:cNvPr id="9900" name="Google Shape;9900;p36"/>
          <p:cNvSpPr/>
          <p:nvPr/>
        </p:nvSpPr>
        <p:spPr>
          <a:xfrm>
            <a:off x="7818975" y="1147025"/>
            <a:ext cx="117525" cy="110100"/>
          </a:xfrm>
          <a:custGeom>
            <a:avLst/>
            <a:gdLst/>
            <a:ahLst/>
            <a:cxnLst/>
            <a:rect l="l" t="t" r="r" b="b"/>
            <a:pathLst>
              <a:path w="4701" h="4404" extrusionOk="0">
                <a:moveTo>
                  <a:pt x="1951" y="1032"/>
                </a:moveTo>
                <a:cubicBezTo>
                  <a:pt x="1950" y="1033"/>
                  <a:pt x="1949" y="1033"/>
                  <a:pt x="1947" y="1033"/>
                </a:cubicBezTo>
                <a:cubicBezTo>
                  <a:pt x="1948" y="1033"/>
                  <a:pt x="1950" y="1033"/>
                  <a:pt x="1951" y="1032"/>
                </a:cubicBezTo>
                <a:close/>
                <a:moveTo>
                  <a:pt x="2857" y="1059"/>
                </a:moveTo>
                <a:cubicBezTo>
                  <a:pt x="2871" y="1059"/>
                  <a:pt x="2889" y="1066"/>
                  <a:pt x="2907" y="1075"/>
                </a:cubicBezTo>
                <a:lnTo>
                  <a:pt x="2907" y="1075"/>
                </a:lnTo>
                <a:cubicBezTo>
                  <a:pt x="2887" y="1068"/>
                  <a:pt x="2858" y="1059"/>
                  <a:pt x="2857" y="1059"/>
                </a:cubicBezTo>
                <a:close/>
                <a:moveTo>
                  <a:pt x="3091" y="1185"/>
                </a:moveTo>
                <a:cubicBezTo>
                  <a:pt x="3091" y="1185"/>
                  <a:pt x="3091" y="1185"/>
                  <a:pt x="3091" y="1185"/>
                </a:cubicBezTo>
                <a:lnTo>
                  <a:pt x="3091" y="1185"/>
                </a:lnTo>
                <a:cubicBezTo>
                  <a:pt x="3091" y="1185"/>
                  <a:pt x="3091" y="1185"/>
                  <a:pt x="3091" y="1185"/>
                </a:cubicBezTo>
                <a:close/>
                <a:moveTo>
                  <a:pt x="3104" y="1198"/>
                </a:moveTo>
                <a:cubicBezTo>
                  <a:pt x="3111" y="1203"/>
                  <a:pt x="3118" y="1208"/>
                  <a:pt x="3125" y="1213"/>
                </a:cubicBezTo>
                <a:cubicBezTo>
                  <a:pt x="3142" y="1224"/>
                  <a:pt x="3149" y="1229"/>
                  <a:pt x="3148" y="1229"/>
                </a:cubicBezTo>
                <a:cubicBezTo>
                  <a:pt x="3148" y="1229"/>
                  <a:pt x="3121" y="1211"/>
                  <a:pt x="3104" y="1198"/>
                </a:cubicBezTo>
                <a:close/>
                <a:moveTo>
                  <a:pt x="1747" y="3319"/>
                </a:moveTo>
                <a:cubicBezTo>
                  <a:pt x="1767" y="3326"/>
                  <a:pt x="1803" y="3338"/>
                  <a:pt x="1802" y="3338"/>
                </a:cubicBezTo>
                <a:cubicBezTo>
                  <a:pt x="1800" y="3339"/>
                  <a:pt x="1799" y="3339"/>
                  <a:pt x="1797" y="3339"/>
                </a:cubicBezTo>
                <a:cubicBezTo>
                  <a:pt x="1785" y="3339"/>
                  <a:pt x="1766" y="3330"/>
                  <a:pt x="1747" y="3319"/>
                </a:cubicBezTo>
                <a:close/>
                <a:moveTo>
                  <a:pt x="2463" y="3393"/>
                </a:moveTo>
                <a:cubicBezTo>
                  <a:pt x="2461" y="3393"/>
                  <a:pt x="2459" y="3393"/>
                  <a:pt x="2456" y="3393"/>
                </a:cubicBezTo>
                <a:lnTo>
                  <a:pt x="2456" y="3393"/>
                </a:lnTo>
                <a:cubicBezTo>
                  <a:pt x="2459" y="3393"/>
                  <a:pt x="2462" y="3393"/>
                  <a:pt x="2463" y="3393"/>
                </a:cubicBezTo>
                <a:close/>
                <a:moveTo>
                  <a:pt x="2387" y="989"/>
                </a:moveTo>
                <a:cubicBezTo>
                  <a:pt x="2440" y="989"/>
                  <a:pt x="2491" y="989"/>
                  <a:pt x="2541" y="993"/>
                </a:cubicBezTo>
                <a:cubicBezTo>
                  <a:pt x="2560" y="993"/>
                  <a:pt x="2582" y="997"/>
                  <a:pt x="2601" y="998"/>
                </a:cubicBezTo>
                <a:lnTo>
                  <a:pt x="2601" y="998"/>
                </a:lnTo>
                <a:cubicBezTo>
                  <a:pt x="2682" y="1018"/>
                  <a:pt x="2761" y="1029"/>
                  <a:pt x="2840" y="1057"/>
                </a:cubicBezTo>
                <a:cubicBezTo>
                  <a:pt x="2857" y="1061"/>
                  <a:pt x="2876" y="1069"/>
                  <a:pt x="2895" y="1076"/>
                </a:cubicBezTo>
                <a:cubicBezTo>
                  <a:pt x="2906" y="1079"/>
                  <a:pt x="2914" y="1081"/>
                  <a:pt x="2919" y="1082"/>
                </a:cubicBezTo>
                <a:lnTo>
                  <a:pt x="2919" y="1082"/>
                </a:lnTo>
                <a:cubicBezTo>
                  <a:pt x="2944" y="1096"/>
                  <a:pt x="2968" y="1113"/>
                  <a:pt x="2984" y="1122"/>
                </a:cubicBezTo>
                <a:cubicBezTo>
                  <a:pt x="3015" y="1139"/>
                  <a:pt x="3049" y="1160"/>
                  <a:pt x="3080" y="1181"/>
                </a:cubicBezTo>
                <a:cubicBezTo>
                  <a:pt x="3084" y="1184"/>
                  <a:pt x="3088" y="1186"/>
                  <a:pt x="3092" y="1189"/>
                </a:cubicBezTo>
                <a:lnTo>
                  <a:pt x="3092" y="1189"/>
                </a:lnTo>
                <a:cubicBezTo>
                  <a:pt x="3107" y="1217"/>
                  <a:pt x="3258" y="1347"/>
                  <a:pt x="3274" y="1366"/>
                </a:cubicBezTo>
                <a:cubicBezTo>
                  <a:pt x="3278" y="1370"/>
                  <a:pt x="3281" y="1374"/>
                  <a:pt x="3284" y="1378"/>
                </a:cubicBezTo>
                <a:lnTo>
                  <a:pt x="3284" y="1378"/>
                </a:lnTo>
                <a:cubicBezTo>
                  <a:pt x="3304" y="1410"/>
                  <a:pt x="3328" y="1440"/>
                  <a:pt x="3348" y="1474"/>
                </a:cubicBezTo>
                <a:cubicBezTo>
                  <a:pt x="3367" y="1503"/>
                  <a:pt x="3386" y="1535"/>
                  <a:pt x="3403" y="1569"/>
                </a:cubicBezTo>
                <a:cubicBezTo>
                  <a:pt x="3409" y="1579"/>
                  <a:pt x="3414" y="1591"/>
                  <a:pt x="3420" y="1604"/>
                </a:cubicBezTo>
                <a:lnTo>
                  <a:pt x="3420" y="1604"/>
                </a:lnTo>
                <a:cubicBezTo>
                  <a:pt x="3420" y="1602"/>
                  <a:pt x="3420" y="1600"/>
                  <a:pt x="3420" y="1598"/>
                </a:cubicBezTo>
                <a:lnTo>
                  <a:pt x="3420" y="1598"/>
                </a:lnTo>
                <a:cubicBezTo>
                  <a:pt x="3420" y="1600"/>
                  <a:pt x="3420" y="1602"/>
                  <a:pt x="3420" y="1604"/>
                </a:cubicBezTo>
                <a:lnTo>
                  <a:pt x="3420" y="1604"/>
                </a:lnTo>
                <a:cubicBezTo>
                  <a:pt x="3420" y="1604"/>
                  <a:pt x="3420" y="1604"/>
                  <a:pt x="3420" y="1604"/>
                </a:cubicBezTo>
                <a:lnTo>
                  <a:pt x="3420" y="1604"/>
                </a:lnTo>
                <a:cubicBezTo>
                  <a:pt x="3420" y="1621"/>
                  <a:pt x="3423" y="1634"/>
                  <a:pt x="3427" y="1644"/>
                </a:cubicBezTo>
                <a:lnTo>
                  <a:pt x="3427" y="1644"/>
                </a:lnTo>
                <a:cubicBezTo>
                  <a:pt x="3423" y="1630"/>
                  <a:pt x="3420" y="1616"/>
                  <a:pt x="3420" y="1604"/>
                </a:cubicBezTo>
                <a:lnTo>
                  <a:pt x="3420" y="1604"/>
                </a:lnTo>
                <a:cubicBezTo>
                  <a:pt x="3422" y="1608"/>
                  <a:pt x="3424" y="1613"/>
                  <a:pt x="3426" y="1617"/>
                </a:cubicBezTo>
                <a:cubicBezTo>
                  <a:pt x="3442" y="1646"/>
                  <a:pt x="3443" y="1659"/>
                  <a:pt x="3439" y="1659"/>
                </a:cubicBezTo>
                <a:cubicBezTo>
                  <a:pt x="3436" y="1659"/>
                  <a:pt x="3432" y="1654"/>
                  <a:pt x="3427" y="1644"/>
                </a:cubicBezTo>
                <a:lnTo>
                  <a:pt x="3427" y="1644"/>
                </a:lnTo>
                <a:cubicBezTo>
                  <a:pt x="3443" y="1697"/>
                  <a:pt x="3479" y="1760"/>
                  <a:pt x="3491" y="1802"/>
                </a:cubicBezTo>
                <a:cubicBezTo>
                  <a:pt x="3500" y="1838"/>
                  <a:pt x="3508" y="1874"/>
                  <a:pt x="3517" y="1910"/>
                </a:cubicBezTo>
                <a:cubicBezTo>
                  <a:pt x="3521" y="1933"/>
                  <a:pt x="3525" y="1954"/>
                  <a:pt x="3529" y="1977"/>
                </a:cubicBezTo>
                <a:cubicBezTo>
                  <a:pt x="3534" y="2005"/>
                  <a:pt x="3537" y="2015"/>
                  <a:pt x="3538" y="2015"/>
                </a:cubicBezTo>
                <a:cubicBezTo>
                  <a:pt x="3540" y="2015"/>
                  <a:pt x="3530" y="1942"/>
                  <a:pt x="3525" y="1939"/>
                </a:cubicBezTo>
                <a:lnTo>
                  <a:pt x="3525" y="1939"/>
                </a:lnTo>
                <a:cubicBezTo>
                  <a:pt x="3550" y="1954"/>
                  <a:pt x="3538" y="2142"/>
                  <a:pt x="3538" y="2173"/>
                </a:cubicBezTo>
                <a:cubicBezTo>
                  <a:pt x="3538" y="2215"/>
                  <a:pt x="3535" y="2257"/>
                  <a:pt x="3533" y="2297"/>
                </a:cubicBezTo>
                <a:cubicBezTo>
                  <a:pt x="3532" y="2312"/>
                  <a:pt x="3530" y="2326"/>
                  <a:pt x="3529" y="2339"/>
                </a:cubicBezTo>
                <a:lnTo>
                  <a:pt x="3529" y="2339"/>
                </a:lnTo>
                <a:cubicBezTo>
                  <a:pt x="3514" y="2409"/>
                  <a:pt x="3504" y="2477"/>
                  <a:pt x="3483" y="2546"/>
                </a:cubicBezTo>
                <a:cubicBezTo>
                  <a:pt x="3472" y="2582"/>
                  <a:pt x="3462" y="2618"/>
                  <a:pt x="3449" y="2651"/>
                </a:cubicBezTo>
                <a:cubicBezTo>
                  <a:pt x="3445" y="2663"/>
                  <a:pt x="3440" y="2676"/>
                  <a:pt x="3436" y="2688"/>
                </a:cubicBezTo>
                <a:lnTo>
                  <a:pt x="3436" y="2688"/>
                </a:lnTo>
                <a:cubicBezTo>
                  <a:pt x="3398" y="2751"/>
                  <a:pt x="3369" y="2818"/>
                  <a:pt x="3329" y="2881"/>
                </a:cubicBezTo>
                <a:cubicBezTo>
                  <a:pt x="3324" y="2889"/>
                  <a:pt x="3300" y="2922"/>
                  <a:pt x="3284" y="2945"/>
                </a:cubicBezTo>
                <a:lnTo>
                  <a:pt x="3284" y="2945"/>
                </a:lnTo>
                <a:cubicBezTo>
                  <a:pt x="3263" y="2968"/>
                  <a:pt x="3232" y="3005"/>
                  <a:pt x="3224" y="3014"/>
                </a:cubicBezTo>
                <a:cubicBezTo>
                  <a:pt x="3198" y="3041"/>
                  <a:pt x="3171" y="3069"/>
                  <a:pt x="3142" y="3094"/>
                </a:cubicBezTo>
                <a:cubicBezTo>
                  <a:pt x="3127" y="3106"/>
                  <a:pt x="3112" y="3119"/>
                  <a:pt x="3099" y="3132"/>
                </a:cubicBezTo>
                <a:cubicBezTo>
                  <a:pt x="3075" y="3154"/>
                  <a:pt x="3071" y="3163"/>
                  <a:pt x="3076" y="3163"/>
                </a:cubicBezTo>
                <a:cubicBezTo>
                  <a:pt x="3076" y="3163"/>
                  <a:pt x="3077" y="3163"/>
                  <a:pt x="3078" y="3162"/>
                </a:cubicBezTo>
                <a:lnTo>
                  <a:pt x="3078" y="3162"/>
                </a:lnTo>
                <a:cubicBezTo>
                  <a:pt x="3021" y="3203"/>
                  <a:pt x="2923" y="3245"/>
                  <a:pt x="2889" y="3262"/>
                </a:cubicBezTo>
                <a:cubicBezTo>
                  <a:pt x="2863" y="3275"/>
                  <a:pt x="2803" y="3296"/>
                  <a:pt x="2805" y="3296"/>
                </a:cubicBezTo>
                <a:cubicBezTo>
                  <a:pt x="2806" y="3296"/>
                  <a:pt x="2822" y="3291"/>
                  <a:pt x="2866" y="3277"/>
                </a:cubicBezTo>
                <a:lnTo>
                  <a:pt x="2866" y="3277"/>
                </a:lnTo>
                <a:cubicBezTo>
                  <a:pt x="2823" y="3292"/>
                  <a:pt x="2783" y="3309"/>
                  <a:pt x="2741" y="3323"/>
                </a:cubicBezTo>
                <a:cubicBezTo>
                  <a:pt x="2642" y="3355"/>
                  <a:pt x="2541" y="3376"/>
                  <a:pt x="2438" y="3395"/>
                </a:cubicBezTo>
                <a:cubicBezTo>
                  <a:pt x="2437" y="3395"/>
                  <a:pt x="2437" y="3395"/>
                  <a:pt x="2437" y="3395"/>
                </a:cubicBezTo>
                <a:lnTo>
                  <a:pt x="2437" y="3395"/>
                </a:lnTo>
                <a:cubicBezTo>
                  <a:pt x="2416" y="3397"/>
                  <a:pt x="2395" y="3400"/>
                  <a:pt x="2375" y="3401"/>
                </a:cubicBezTo>
                <a:cubicBezTo>
                  <a:pt x="2330" y="3403"/>
                  <a:pt x="2284" y="3406"/>
                  <a:pt x="2240" y="3406"/>
                </a:cubicBezTo>
                <a:cubicBezTo>
                  <a:pt x="2226" y="3406"/>
                  <a:pt x="2211" y="3406"/>
                  <a:pt x="2197" y="3406"/>
                </a:cubicBezTo>
                <a:cubicBezTo>
                  <a:pt x="2163" y="3406"/>
                  <a:pt x="2129" y="3405"/>
                  <a:pt x="2094" y="3403"/>
                </a:cubicBezTo>
                <a:cubicBezTo>
                  <a:pt x="2081" y="3402"/>
                  <a:pt x="2067" y="3400"/>
                  <a:pt x="2054" y="3398"/>
                </a:cubicBezTo>
                <a:lnTo>
                  <a:pt x="2054" y="3398"/>
                </a:lnTo>
                <a:cubicBezTo>
                  <a:pt x="1975" y="3376"/>
                  <a:pt x="1893" y="3365"/>
                  <a:pt x="1814" y="3340"/>
                </a:cubicBezTo>
                <a:cubicBezTo>
                  <a:pt x="1797" y="3334"/>
                  <a:pt x="1778" y="3326"/>
                  <a:pt x="1762" y="3321"/>
                </a:cubicBezTo>
                <a:cubicBezTo>
                  <a:pt x="1752" y="3318"/>
                  <a:pt x="1745" y="3316"/>
                  <a:pt x="1740" y="3315"/>
                </a:cubicBezTo>
                <a:lnTo>
                  <a:pt x="1740" y="3315"/>
                </a:lnTo>
                <a:cubicBezTo>
                  <a:pt x="1716" y="3301"/>
                  <a:pt x="1691" y="3283"/>
                  <a:pt x="1679" y="3277"/>
                </a:cubicBezTo>
                <a:cubicBezTo>
                  <a:pt x="1648" y="3258"/>
                  <a:pt x="1616" y="3241"/>
                  <a:pt x="1587" y="3220"/>
                </a:cubicBezTo>
                <a:cubicBezTo>
                  <a:pt x="1572" y="3210"/>
                  <a:pt x="1557" y="3199"/>
                  <a:pt x="1543" y="3191"/>
                </a:cubicBezTo>
                <a:cubicBezTo>
                  <a:pt x="1525" y="3180"/>
                  <a:pt x="1519" y="3175"/>
                  <a:pt x="1519" y="3175"/>
                </a:cubicBezTo>
                <a:lnTo>
                  <a:pt x="1519" y="3175"/>
                </a:lnTo>
                <a:cubicBezTo>
                  <a:pt x="1518" y="3175"/>
                  <a:pt x="1582" y="3218"/>
                  <a:pt x="1580" y="3218"/>
                </a:cubicBezTo>
                <a:cubicBezTo>
                  <a:pt x="1580" y="3218"/>
                  <a:pt x="1579" y="3218"/>
                  <a:pt x="1578" y="3218"/>
                </a:cubicBezTo>
                <a:cubicBezTo>
                  <a:pt x="1542" y="3218"/>
                  <a:pt x="1420" y="3070"/>
                  <a:pt x="1399" y="3045"/>
                </a:cubicBezTo>
                <a:cubicBezTo>
                  <a:pt x="1384" y="3030"/>
                  <a:pt x="1353" y="2977"/>
                  <a:pt x="1351" y="2977"/>
                </a:cubicBezTo>
                <a:lnTo>
                  <a:pt x="1351" y="2977"/>
                </a:lnTo>
                <a:cubicBezTo>
                  <a:pt x="1350" y="2977"/>
                  <a:pt x="1354" y="2985"/>
                  <a:pt x="1363" y="3005"/>
                </a:cubicBezTo>
                <a:cubicBezTo>
                  <a:pt x="1372" y="3025"/>
                  <a:pt x="1375" y="3032"/>
                  <a:pt x="1374" y="3032"/>
                </a:cubicBezTo>
                <a:cubicBezTo>
                  <a:pt x="1372" y="3032"/>
                  <a:pt x="1335" y="2962"/>
                  <a:pt x="1326" y="2946"/>
                </a:cubicBezTo>
                <a:cubicBezTo>
                  <a:pt x="1285" y="2881"/>
                  <a:pt x="1252" y="2814"/>
                  <a:pt x="1215" y="2746"/>
                </a:cubicBezTo>
                <a:lnTo>
                  <a:pt x="1215" y="2746"/>
                </a:lnTo>
                <a:cubicBezTo>
                  <a:pt x="1214" y="2743"/>
                  <a:pt x="1213" y="2740"/>
                  <a:pt x="1212" y="2736"/>
                </a:cubicBezTo>
                <a:cubicBezTo>
                  <a:pt x="1199" y="2702"/>
                  <a:pt x="1187" y="2668"/>
                  <a:pt x="1176" y="2635"/>
                </a:cubicBezTo>
                <a:cubicBezTo>
                  <a:pt x="1153" y="2559"/>
                  <a:pt x="1132" y="2481"/>
                  <a:pt x="1119" y="2403"/>
                </a:cubicBezTo>
                <a:cubicBezTo>
                  <a:pt x="1119" y="2401"/>
                  <a:pt x="1118" y="2399"/>
                  <a:pt x="1118" y="2397"/>
                </a:cubicBezTo>
                <a:lnTo>
                  <a:pt x="1118" y="2397"/>
                </a:lnTo>
                <a:cubicBezTo>
                  <a:pt x="1122" y="2365"/>
                  <a:pt x="1108" y="2315"/>
                  <a:pt x="1106" y="2283"/>
                </a:cubicBezTo>
                <a:cubicBezTo>
                  <a:pt x="1102" y="2203"/>
                  <a:pt x="1102" y="2123"/>
                  <a:pt x="1106" y="2043"/>
                </a:cubicBezTo>
                <a:cubicBezTo>
                  <a:pt x="1107" y="2033"/>
                  <a:pt x="1110" y="2004"/>
                  <a:pt x="1113" y="1978"/>
                </a:cubicBezTo>
                <a:lnTo>
                  <a:pt x="1113" y="1978"/>
                </a:lnTo>
                <a:cubicBezTo>
                  <a:pt x="1117" y="1953"/>
                  <a:pt x="1123" y="1911"/>
                  <a:pt x="1125" y="1899"/>
                </a:cubicBezTo>
                <a:cubicBezTo>
                  <a:pt x="1144" y="1813"/>
                  <a:pt x="1170" y="1731"/>
                  <a:pt x="1197" y="1647"/>
                </a:cubicBezTo>
                <a:cubicBezTo>
                  <a:pt x="1199" y="1642"/>
                  <a:pt x="1200" y="1637"/>
                  <a:pt x="1201" y="1634"/>
                </a:cubicBezTo>
                <a:lnTo>
                  <a:pt x="1201" y="1634"/>
                </a:lnTo>
                <a:cubicBezTo>
                  <a:pt x="1203" y="1630"/>
                  <a:pt x="1205" y="1626"/>
                  <a:pt x="1208" y="1621"/>
                </a:cubicBezTo>
                <a:cubicBezTo>
                  <a:pt x="1227" y="1583"/>
                  <a:pt x="1246" y="1543"/>
                  <a:pt x="1269" y="1507"/>
                </a:cubicBezTo>
                <a:cubicBezTo>
                  <a:pt x="1290" y="1470"/>
                  <a:pt x="1313" y="1434"/>
                  <a:pt x="1338" y="1398"/>
                </a:cubicBezTo>
                <a:cubicBezTo>
                  <a:pt x="1341" y="1394"/>
                  <a:pt x="1344" y="1390"/>
                  <a:pt x="1346" y="1386"/>
                </a:cubicBezTo>
                <a:lnTo>
                  <a:pt x="1346" y="1386"/>
                </a:lnTo>
                <a:cubicBezTo>
                  <a:pt x="1346" y="1386"/>
                  <a:pt x="1346" y="1386"/>
                  <a:pt x="1347" y="1385"/>
                </a:cubicBezTo>
                <a:cubicBezTo>
                  <a:pt x="1399" y="1329"/>
                  <a:pt x="1454" y="1275"/>
                  <a:pt x="1511" y="1223"/>
                </a:cubicBezTo>
                <a:lnTo>
                  <a:pt x="1511" y="1223"/>
                </a:lnTo>
                <a:cubicBezTo>
                  <a:pt x="1524" y="1213"/>
                  <a:pt x="1537" y="1203"/>
                  <a:pt x="1551" y="1194"/>
                </a:cubicBezTo>
                <a:cubicBezTo>
                  <a:pt x="1589" y="1170"/>
                  <a:pt x="1627" y="1147"/>
                  <a:pt x="1667" y="1126"/>
                </a:cubicBezTo>
                <a:cubicBezTo>
                  <a:pt x="1682" y="1119"/>
                  <a:pt x="1697" y="1111"/>
                  <a:pt x="1712" y="1103"/>
                </a:cubicBezTo>
                <a:lnTo>
                  <a:pt x="1712" y="1103"/>
                </a:lnTo>
                <a:cubicBezTo>
                  <a:pt x="1755" y="1090"/>
                  <a:pt x="1797" y="1075"/>
                  <a:pt x="1840" y="1063"/>
                </a:cubicBezTo>
                <a:cubicBezTo>
                  <a:pt x="1884" y="1050"/>
                  <a:pt x="1928" y="1042"/>
                  <a:pt x="1970" y="1031"/>
                </a:cubicBezTo>
                <a:cubicBezTo>
                  <a:pt x="1976" y="1030"/>
                  <a:pt x="1983" y="1028"/>
                  <a:pt x="1990" y="1026"/>
                </a:cubicBezTo>
                <a:lnTo>
                  <a:pt x="1990" y="1026"/>
                </a:lnTo>
                <a:cubicBezTo>
                  <a:pt x="2008" y="1025"/>
                  <a:pt x="2026" y="1024"/>
                  <a:pt x="2042" y="1023"/>
                </a:cubicBezTo>
                <a:cubicBezTo>
                  <a:pt x="2063" y="1021"/>
                  <a:pt x="2083" y="1018"/>
                  <a:pt x="2104" y="1015"/>
                </a:cubicBezTo>
                <a:lnTo>
                  <a:pt x="2104" y="1015"/>
                </a:lnTo>
                <a:cubicBezTo>
                  <a:pt x="2127" y="1013"/>
                  <a:pt x="2151" y="1010"/>
                  <a:pt x="2175" y="1006"/>
                </a:cubicBezTo>
                <a:cubicBezTo>
                  <a:pt x="2200" y="1002"/>
                  <a:pt x="2223" y="998"/>
                  <a:pt x="2248" y="996"/>
                </a:cubicBezTo>
                <a:lnTo>
                  <a:pt x="2248" y="996"/>
                </a:lnTo>
                <a:cubicBezTo>
                  <a:pt x="2202" y="1002"/>
                  <a:pt x="2186" y="1004"/>
                  <a:pt x="2186" y="1004"/>
                </a:cubicBezTo>
                <a:cubicBezTo>
                  <a:pt x="2187" y="1004"/>
                  <a:pt x="2227" y="999"/>
                  <a:pt x="2246" y="998"/>
                </a:cubicBezTo>
                <a:cubicBezTo>
                  <a:pt x="2293" y="996"/>
                  <a:pt x="2341" y="991"/>
                  <a:pt x="2387" y="989"/>
                </a:cubicBezTo>
                <a:close/>
                <a:moveTo>
                  <a:pt x="2431" y="0"/>
                </a:moveTo>
                <a:cubicBezTo>
                  <a:pt x="2283" y="0"/>
                  <a:pt x="2134" y="12"/>
                  <a:pt x="1987" y="33"/>
                </a:cubicBezTo>
                <a:lnTo>
                  <a:pt x="1987" y="33"/>
                </a:lnTo>
                <a:cubicBezTo>
                  <a:pt x="1519" y="79"/>
                  <a:pt x="1082" y="246"/>
                  <a:pt x="738" y="578"/>
                </a:cubicBezTo>
                <a:cubicBezTo>
                  <a:pt x="443" y="863"/>
                  <a:pt x="236" y="1259"/>
                  <a:pt x="158" y="1661"/>
                </a:cubicBezTo>
                <a:cubicBezTo>
                  <a:pt x="0" y="2477"/>
                  <a:pt x="228" y="3403"/>
                  <a:pt x="896" y="3941"/>
                </a:cubicBezTo>
                <a:cubicBezTo>
                  <a:pt x="1283" y="4251"/>
                  <a:pt x="1777" y="4404"/>
                  <a:pt x="2272" y="4404"/>
                </a:cubicBezTo>
                <a:cubicBezTo>
                  <a:pt x="2762" y="4404"/>
                  <a:pt x="3253" y="4255"/>
                  <a:pt x="3645" y="3962"/>
                </a:cubicBezTo>
                <a:cubicBezTo>
                  <a:pt x="4395" y="3401"/>
                  <a:pt x="4700" y="2409"/>
                  <a:pt x="4443" y="1512"/>
                </a:cubicBezTo>
                <a:cubicBezTo>
                  <a:pt x="4302" y="1025"/>
                  <a:pt x="4003" y="604"/>
                  <a:pt x="3582" y="321"/>
                </a:cubicBezTo>
                <a:cubicBezTo>
                  <a:pt x="3236" y="89"/>
                  <a:pt x="2836" y="0"/>
                  <a:pt x="2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36"/>
          <p:cNvSpPr/>
          <p:nvPr/>
        </p:nvSpPr>
        <p:spPr>
          <a:xfrm>
            <a:off x="6518075" y="833200"/>
            <a:ext cx="176025" cy="165050"/>
          </a:xfrm>
          <a:custGeom>
            <a:avLst/>
            <a:gdLst/>
            <a:ahLst/>
            <a:cxnLst/>
            <a:rect l="l" t="t" r="r" b="b"/>
            <a:pathLst>
              <a:path w="7041" h="6602" extrusionOk="0">
                <a:moveTo>
                  <a:pt x="4935" y="1378"/>
                </a:moveTo>
                <a:cubicBezTo>
                  <a:pt x="4939" y="1380"/>
                  <a:pt x="4948" y="1387"/>
                  <a:pt x="4965" y="1400"/>
                </a:cubicBezTo>
                <a:cubicBezTo>
                  <a:pt x="4955" y="1392"/>
                  <a:pt x="4945" y="1385"/>
                  <a:pt x="4935" y="1378"/>
                </a:cubicBezTo>
                <a:close/>
                <a:moveTo>
                  <a:pt x="1630" y="1762"/>
                </a:moveTo>
                <a:lnTo>
                  <a:pt x="1630" y="1762"/>
                </a:lnTo>
                <a:cubicBezTo>
                  <a:pt x="1621" y="1773"/>
                  <a:pt x="1618" y="1778"/>
                  <a:pt x="1618" y="1778"/>
                </a:cubicBezTo>
                <a:cubicBezTo>
                  <a:pt x="1618" y="1778"/>
                  <a:pt x="1623" y="1771"/>
                  <a:pt x="1630" y="1762"/>
                </a:cubicBezTo>
                <a:close/>
                <a:moveTo>
                  <a:pt x="3639" y="986"/>
                </a:moveTo>
                <a:cubicBezTo>
                  <a:pt x="4036" y="986"/>
                  <a:pt x="4418" y="1072"/>
                  <a:pt x="4734" y="1250"/>
                </a:cubicBezTo>
                <a:cubicBezTo>
                  <a:pt x="4786" y="1280"/>
                  <a:pt x="4839" y="1313"/>
                  <a:pt x="4890" y="1347"/>
                </a:cubicBezTo>
                <a:cubicBezTo>
                  <a:pt x="4906" y="1357"/>
                  <a:pt x="4921" y="1367"/>
                  <a:pt x="4935" y="1378"/>
                </a:cubicBezTo>
                <a:lnTo>
                  <a:pt x="4935" y="1378"/>
                </a:lnTo>
                <a:cubicBezTo>
                  <a:pt x="4934" y="1377"/>
                  <a:pt x="4933" y="1376"/>
                  <a:pt x="4933" y="1376"/>
                </a:cubicBezTo>
                <a:lnTo>
                  <a:pt x="4933" y="1376"/>
                </a:lnTo>
                <a:cubicBezTo>
                  <a:pt x="4934" y="1376"/>
                  <a:pt x="4964" y="1397"/>
                  <a:pt x="4972" y="1404"/>
                </a:cubicBezTo>
                <a:cubicBezTo>
                  <a:pt x="5081" y="1495"/>
                  <a:pt x="5182" y="1594"/>
                  <a:pt x="5275" y="1701"/>
                </a:cubicBezTo>
                <a:cubicBezTo>
                  <a:pt x="5296" y="1724"/>
                  <a:pt x="5315" y="1747"/>
                  <a:pt x="5332" y="1771"/>
                </a:cubicBezTo>
                <a:cubicBezTo>
                  <a:pt x="5336" y="1776"/>
                  <a:pt x="5339" y="1780"/>
                  <a:pt x="5342" y="1782"/>
                </a:cubicBezTo>
                <a:lnTo>
                  <a:pt x="5342" y="1782"/>
                </a:lnTo>
                <a:cubicBezTo>
                  <a:pt x="5378" y="1835"/>
                  <a:pt x="5414" y="1889"/>
                  <a:pt x="5446" y="1943"/>
                </a:cubicBezTo>
                <a:cubicBezTo>
                  <a:pt x="5477" y="1994"/>
                  <a:pt x="5507" y="2045"/>
                  <a:pt x="5534" y="2097"/>
                </a:cubicBezTo>
                <a:cubicBezTo>
                  <a:pt x="5548" y="2126"/>
                  <a:pt x="5603" y="2244"/>
                  <a:pt x="5604" y="2244"/>
                </a:cubicBezTo>
                <a:cubicBezTo>
                  <a:pt x="5605" y="2244"/>
                  <a:pt x="5604" y="2244"/>
                  <a:pt x="5604" y="2242"/>
                </a:cubicBezTo>
                <a:lnTo>
                  <a:pt x="5604" y="2242"/>
                </a:lnTo>
                <a:cubicBezTo>
                  <a:pt x="5646" y="2347"/>
                  <a:pt x="5682" y="2454"/>
                  <a:pt x="5711" y="2561"/>
                </a:cubicBezTo>
                <a:cubicBezTo>
                  <a:pt x="5726" y="2620"/>
                  <a:pt x="5741" y="2679"/>
                  <a:pt x="5751" y="2738"/>
                </a:cubicBezTo>
                <a:cubicBezTo>
                  <a:pt x="5756" y="2758"/>
                  <a:pt x="5778" y="2901"/>
                  <a:pt x="5781" y="2901"/>
                </a:cubicBezTo>
                <a:cubicBezTo>
                  <a:pt x="5781" y="2901"/>
                  <a:pt x="5781" y="2892"/>
                  <a:pt x="5779" y="2872"/>
                </a:cubicBezTo>
                <a:lnTo>
                  <a:pt x="5779" y="2872"/>
                </a:lnTo>
                <a:cubicBezTo>
                  <a:pt x="5793" y="2999"/>
                  <a:pt x="5800" y="3127"/>
                  <a:pt x="5800" y="3256"/>
                </a:cubicBezTo>
                <a:cubicBezTo>
                  <a:pt x="5798" y="3323"/>
                  <a:pt x="5796" y="3393"/>
                  <a:pt x="5791" y="3460"/>
                </a:cubicBezTo>
                <a:cubicBezTo>
                  <a:pt x="5787" y="3518"/>
                  <a:pt x="5781" y="3572"/>
                  <a:pt x="5780" y="3582"/>
                </a:cubicBezTo>
                <a:lnTo>
                  <a:pt x="5780" y="3582"/>
                </a:lnTo>
                <a:cubicBezTo>
                  <a:pt x="5759" y="3706"/>
                  <a:pt x="5734" y="3831"/>
                  <a:pt x="5699" y="3953"/>
                </a:cubicBezTo>
                <a:cubicBezTo>
                  <a:pt x="5682" y="4012"/>
                  <a:pt x="5663" y="4069"/>
                  <a:pt x="5642" y="4126"/>
                </a:cubicBezTo>
                <a:cubicBezTo>
                  <a:pt x="5631" y="4155"/>
                  <a:pt x="5621" y="4183"/>
                  <a:pt x="5610" y="4212"/>
                </a:cubicBezTo>
                <a:cubicBezTo>
                  <a:pt x="5606" y="4223"/>
                  <a:pt x="5602" y="4232"/>
                  <a:pt x="5600" y="4238"/>
                </a:cubicBezTo>
                <a:lnTo>
                  <a:pt x="5600" y="4238"/>
                </a:lnTo>
                <a:cubicBezTo>
                  <a:pt x="5597" y="4244"/>
                  <a:pt x="5593" y="4252"/>
                  <a:pt x="5589" y="4261"/>
                </a:cubicBezTo>
                <a:cubicBezTo>
                  <a:pt x="5534" y="4370"/>
                  <a:pt x="5477" y="4478"/>
                  <a:pt x="5412" y="4581"/>
                </a:cubicBezTo>
                <a:cubicBezTo>
                  <a:pt x="5311" y="4737"/>
                  <a:pt x="5324" y="4720"/>
                  <a:pt x="5189" y="4863"/>
                </a:cubicBezTo>
                <a:cubicBezTo>
                  <a:pt x="4814" y="5261"/>
                  <a:pt x="4355" y="5476"/>
                  <a:pt x="3756" y="5573"/>
                </a:cubicBezTo>
                <a:cubicBezTo>
                  <a:pt x="3620" y="5595"/>
                  <a:pt x="3482" y="5605"/>
                  <a:pt x="3344" y="5605"/>
                </a:cubicBezTo>
                <a:cubicBezTo>
                  <a:pt x="2954" y="5605"/>
                  <a:pt x="2572" y="5519"/>
                  <a:pt x="2265" y="5346"/>
                </a:cubicBezTo>
                <a:cubicBezTo>
                  <a:pt x="2214" y="5316"/>
                  <a:pt x="2164" y="5285"/>
                  <a:pt x="2113" y="5253"/>
                </a:cubicBezTo>
                <a:cubicBezTo>
                  <a:pt x="2098" y="5243"/>
                  <a:pt x="2015" y="5180"/>
                  <a:pt x="2013" y="5180"/>
                </a:cubicBezTo>
                <a:lnTo>
                  <a:pt x="2013" y="5180"/>
                </a:lnTo>
                <a:cubicBezTo>
                  <a:pt x="2013" y="5180"/>
                  <a:pt x="2019" y="5186"/>
                  <a:pt x="2037" y="5200"/>
                </a:cubicBezTo>
                <a:cubicBezTo>
                  <a:pt x="1930" y="5114"/>
                  <a:pt x="1831" y="5019"/>
                  <a:pt x="1740" y="4916"/>
                </a:cubicBezTo>
                <a:cubicBezTo>
                  <a:pt x="1728" y="4902"/>
                  <a:pt x="1675" y="4837"/>
                  <a:pt x="1657" y="4816"/>
                </a:cubicBezTo>
                <a:lnTo>
                  <a:pt x="1657" y="4816"/>
                </a:lnTo>
                <a:cubicBezTo>
                  <a:pt x="1647" y="4801"/>
                  <a:pt x="1584" y="4711"/>
                  <a:pt x="1570" y="4688"/>
                </a:cubicBezTo>
                <a:cubicBezTo>
                  <a:pt x="1500" y="4579"/>
                  <a:pt x="1439" y="4465"/>
                  <a:pt x="1382" y="4347"/>
                </a:cubicBezTo>
                <a:cubicBezTo>
                  <a:pt x="1372" y="4327"/>
                  <a:pt x="1369" y="4322"/>
                  <a:pt x="1368" y="4322"/>
                </a:cubicBezTo>
                <a:lnTo>
                  <a:pt x="1368" y="4322"/>
                </a:lnTo>
                <a:cubicBezTo>
                  <a:pt x="1368" y="4322"/>
                  <a:pt x="1368" y="4322"/>
                  <a:pt x="1368" y="4322"/>
                </a:cubicBezTo>
                <a:lnTo>
                  <a:pt x="1368" y="4322"/>
                </a:lnTo>
                <a:cubicBezTo>
                  <a:pt x="1366" y="4315"/>
                  <a:pt x="1360" y="4299"/>
                  <a:pt x="1348" y="4265"/>
                </a:cubicBezTo>
                <a:cubicBezTo>
                  <a:pt x="1329" y="4210"/>
                  <a:pt x="1308" y="4155"/>
                  <a:pt x="1291" y="4101"/>
                </a:cubicBezTo>
                <a:cubicBezTo>
                  <a:pt x="1251" y="3974"/>
                  <a:pt x="1220" y="3848"/>
                  <a:pt x="1197" y="3717"/>
                </a:cubicBezTo>
                <a:cubicBezTo>
                  <a:pt x="1192" y="3696"/>
                  <a:pt x="1179" y="3596"/>
                  <a:pt x="1178" y="3596"/>
                </a:cubicBezTo>
                <a:lnTo>
                  <a:pt x="1178" y="3596"/>
                </a:lnTo>
                <a:cubicBezTo>
                  <a:pt x="1178" y="3596"/>
                  <a:pt x="1179" y="3606"/>
                  <a:pt x="1182" y="3633"/>
                </a:cubicBezTo>
                <a:cubicBezTo>
                  <a:pt x="1173" y="3568"/>
                  <a:pt x="1167" y="3502"/>
                  <a:pt x="1165" y="3437"/>
                </a:cubicBezTo>
                <a:cubicBezTo>
                  <a:pt x="1157" y="3304"/>
                  <a:pt x="1157" y="3174"/>
                  <a:pt x="1165" y="3041"/>
                </a:cubicBezTo>
                <a:cubicBezTo>
                  <a:pt x="1167" y="3011"/>
                  <a:pt x="1179" y="2898"/>
                  <a:pt x="1181" y="2870"/>
                </a:cubicBezTo>
                <a:lnTo>
                  <a:pt x="1181" y="2870"/>
                </a:lnTo>
                <a:cubicBezTo>
                  <a:pt x="1186" y="2847"/>
                  <a:pt x="1203" y="2750"/>
                  <a:pt x="1209" y="2721"/>
                </a:cubicBezTo>
                <a:cubicBezTo>
                  <a:pt x="1239" y="2580"/>
                  <a:pt x="1281" y="2443"/>
                  <a:pt x="1327" y="2306"/>
                </a:cubicBezTo>
                <a:cubicBezTo>
                  <a:pt x="1342" y="2262"/>
                  <a:pt x="1345" y="2248"/>
                  <a:pt x="1346" y="2244"/>
                </a:cubicBezTo>
                <a:lnTo>
                  <a:pt x="1346" y="2244"/>
                </a:lnTo>
                <a:cubicBezTo>
                  <a:pt x="1348" y="2241"/>
                  <a:pt x="1355" y="2229"/>
                  <a:pt x="1376" y="2188"/>
                </a:cubicBezTo>
                <a:cubicBezTo>
                  <a:pt x="1407" y="2125"/>
                  <a:pt x="1439" y="2059"/>
                  <a:pt x="1475" y="1998"/>
                </a:cubicBezTo>
                <a:cubicBezTo>
                  <a:pt x="1511" y="1937"/>
                  <a:pt x="1551" y="1878"/>
                  <a:pt x="1588" y="1819"/>
                </a:cubicBezTo>
                <a:cubicBezTo>
                  <a:pt x="1603" y="1799"/>
                  <a:pt x="1618" y="1779"/>
                  <a:pt x="1632" y="1759"/>
                </a:cubicBezTo>
                <a:lnTo>
                  <a:pt x="1632" y="1759"/>
                </a:lnTo>
                <a:cubicBezTo>
                  <a:pt x="1639" y="1751"/>
                  <a:pt x="1646" y="1741"/>
                  <a:pt x="1654" y="1733"/>
                </a:cubicBezTo>
                <a:cubicBezTo>
                  <a:pt x="1744" y="1632"/>
                  <a:pt x="1839" y="1535"/>
                  <a:pt x="1945" y="1446"/>
                </a:cubicBezTo>
                <a:cubicBezTo>
                  <a:pt x="1949" y="1443"/>
                  <a:pt x="1952" y="1440"/>
                  <a:pt x="1955" y="1437"/>
                </a:cubicBezTo>
                <a:lnTo>
                  <a:pt x="1955" y="1437"/>
                </a:lnTo>
                <a:cubicBezTo>
                  <a:pt x="1958" y="1435"/>
                  <a:pt x="1960" y="1434"/>
                  <a:pt x="1963" y="1431"/>
                </a:cubicBezTo>
                <a:cubicBezTo>
                  <a:pt x="1993" y="1410"/>
                  <a:pt x="2022" y="1389"/>
                  <a:pt x="2054" y="1370"/>
                </a:cubicBezTo>
                <a:cubicBezTo>
                  <a:pt x="2115" y="1328"/>
                  <a:pt x="2180" y="1292"/>
                  <a:pt x="2246" y="1257"/>
                </a:cubicBezTo>
                <a:cubicBezTo>
                  <a:pt x="2372" y="1191"/>
                  <a:pt x="2412" y="1174"/>
                  <a:pt x="2604" y="1120"/>
                </a:cubicBezTo>
                <a:cubicBezTo>
                  <a:pt x="2802" y="1065"/>
                  <a:pt x="2859" y="1059"/>
                  <a:pt x="3023" y="1044"/>
                </a:cubicBezTo>
                <a:cubicBezTo>
                  <a:pt x="3046" y="1042"/>
                  <a:pt x="3069" y="1039"/>
                  <a:pt x="3092" y="1035"/>
                </a:cubicBezTo>
                <a:lnTo>
                  <a:pt x="3092" y="1035"/>
                </a:lnTo>
                <a:cubicBezTo>
                  <a:pt x="3113" y="1033"/>
                  <a:pt x="3134" y="1031"/>
                  <a:pt x="3156" y="1027"/>
                </a:cubicBezTo>
                <a:cubicBezTo>
                  <a:pt x="3317" y="1000"/>
                  <a:pt x="3479" y="986"/>
                  <a:pt x="3639" y="986"/>
                </a:cubicBezTo>
                <a:close/>
                <a:moveTo>
                  <a:pt x="3656" y="0"/>
                </a:moveTo>
                <a:cubicBezTo>
                  <a:pt x="3424" y="0"/>
                  <a:pt x="3191" y="20"/>
                  <a:pt x="2962" y="55"/>
                </a:cubicBezTo>
                <a:lnTo>
                  <a:pt x="2962" y="55"/>
                </a:lnTo>
                <a:cubicBezTo>
                  <a:pt x="1592" y="189"/>
                  <a:pt x="506" y="1128"/>
                  <a:pt x="238" y="2500"/>
                </a:cubicBezTo>
                <a:cubicBezTo>
                  <a:pt x="0" y="3730"/>
                  <a:pt x="360" y="5131"/>
                  <a:pt x="1367" y="5933"/>
                </a:cubicBezTo>
                <a:cubicBezTo>
                  <a:pt x="1934" y="6385"/>
                  <a:pt x="2656" y="6602"/>
                  <a:pt x="3382" y="6602"/>
                </a:cubicBezTo>
                <a:cubicBezTo>
                  <a:pt x="4138" y="6602"/>
                  <a:pt x="4898" y="6367"/>
                  <a:pt x="5494" y="5917"/>
                </a:cubicBezTo>
                <a:cubicBezTo>
                  <a:pt x="6607" y="5078"/>
                  <a:pt x="7041" y="3580"/>
                  <a:pt x="6659" y="2253"/>
                </a:cubicBezTo>
                <a:cubicBezTo>
                  <a:pt x="6453" y="1537"/>
                  <a:pt x="6015" y="905"/>
                  <a:pt x="5393" y="488"/>
                </a:cubicBezTo>
                <a:cubicBezTo>
                  <a:pt x="4872" y="137"/>
                  <a:pt x="4267"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2" name="Google Shape;9902;p36"/>
          <p:cNvGrpSpPr/>
          <p:nvPr/>
        </p:nvGrpSpPr>
        <p:grpSpPr>
          <a:xfrm rot="6300357">
            <a:off x="7074685" y="581435"/>
            <a:ext cx="707993" cy="442801"/>
            <a:chOff x="1445125" y="3867675"/>
            <a:chExt cx="803300" cy="502950"/>
          </a:xfrm>
        </p:grpSpPr>
        <p:sp>
          <p:nvSpPr>
            <p:cNvPr id="9903" name="Google Shape;9903;p36"/>
            <p:cNvSpPr/>
            <p:nvPr/>
          </p:nvSpPr>
          <p:spPr>
            <a:xfrm>
              <a:off x="1445125" y="3867675"/>
              <a:ext cx="535450" cy="502950"/>
            </a:xfrm>
            <a:custGeom>
              <a:avLst/>
              <a:gdLst/>
              <a:ahLst/>
              <a:cxnLst/>
              <a:rect l="l" t="t" r="r" b="b"/>
              <a:pathLst>
                <a:path w="21418" h="20118" extrusionOk="0">
                  <a:moveTo>
                    <a:pt x="5846" y="993"/>
                  </a:moveTo>
                  <a:cubicBezTo>
                    <a:pt x="6726" y="993"/>
                    <a:pt x="7300" y="1814"/>
                    <a:pt x="7545" y="2688"/>
                  </a:cubicBezTo>
                  <a:cubicBezTo>
                    <a:pt x="7686" y="3200"/>
                    <a:pt x="7749" y="3726"/>
                    <a:pt x="7770" y="4255"/>
                  </a:cubicBezTo>
                  <a:cubicBezTo>
                    <a:pt x="7787" y="4700"/>
                    <a:pt x="7676" y="5216"/>
                    <a:pt x="7812" y="5641"/>
                  </a:cubicBezTo>
                  <a:cubicBezTo>
                    <a:pt x="8017" y="6280"/>
                    <a:pt x="8790" y="6621"/>
                    <a:pt x="9352" y="6861"/>
                  </a:cubicBezTo>
                  <a:cubicBezTo>
                    <a:pt x="10899" y="7523"/>
                    <a:pt x="12588" y="7895"/>
                    <a:pt x="14238" y="8195"/>
                  </a:cubicBezTo>
                  <a:cubicBezTo>
                    <a:pt x="14279" y="8202"/>
                    <a:pt x="14320" y="8206"/>
                    <a:pt x="14360" y="8206"/>
                  </a:cubicBezTo>
                  <a:cubicBezTo>
                    <a:pt x="14538" y="8206"/>
                    <a:pt x="14697" y="8128"/>
                    <a:pt x="14800" y="7965"/>
                  </a:cubicBezTo>
                  <a:cubicBezTo>
                    <a:pt x="15658" y="6602"/>
                    <a:pt x="16673" y="5266"/>
                    <a:pt x="17868" y="4181"/>
                  </a:cubicBezTo>
                  <a:cubicBezTo>
                    <a:pt x="18246" y="3837"/>
                    <a:pt x="19055" y="3130"/>
                    <a:pt x="19662" y="3130"/>
                  </a:cubicBezTo>
                  <a:cubicBezTo>
                    <a:pt x="19761" y="3130"/>
                    <a:pt x="19855" y="3149"/>
                    <a:pt x="19941" y="3191"/>
                  </a:cubicBezTo>
                  <a:cubicBezTo>
                    <a:pt x="19972" y="3206"/>
                    <a:pt x="20042" y="3282"/>
                    <a:pt x="20078" y="3334"/>
                  </a:cubicBezTo>
                  <a:cubicBezTo>
                    <a:pt x="20170" y="3474"/>
                    <a:pt x="20200" y="3554"/>
                    <a:pt x="20244" y="3703"/>
                  </a:cubicBezTo>
                  <a:cubicBezTo>
                    <a:pt x="20356" y="4074"/>
                    <a:pt x="20385" y="4459"/>
                    <a:pt x="20391" y="4845"/>
                  </a:cubicBezTo>
                  <a:cubicBezTo>
                    <a:pt x="20434" y="7253"/>
                    <a:pt x="19715" y="9724"/>
                    <a:pt x="18959" y="11987"/>
                  </a:cubicBezTo>
                  <a:cubicBezTo>
                    <a:pt x="18546" y="13223"/>
                    <a:pt x="18074" y="14443"/>
                    <a:pt x="17505" y="15619"/>
                  </a:cubicBezTo>
                  <a:cubicBezTo>
                    <a:pt x="16974" y="16720"/>
                    <a:pt x="16385" y="17795"/>
                    <a:pt x="15472" y="18631"/>
                  </a:cubicBezTo>
                  <a:cubicBezTo>
                    <a:pt x="15279" y="18808"/>
                    <a:pt x="15055" y="19008"/>
                    <a:pt x="14800" y="19090"/>
                  </a:cubicBezTo>
                  <a:cubicBezTo>
                    <a:pt x="14731" y="19114"/>
                    <a:pt x="14679" y="19127"/>
                    <a:pt x="14633" y="19127"/>
                  </a:cubicBezTo>
                  <a:cubicBezTo>
                    <a:pt x="14584" y="19127"/>
                    <a:pt x="14541" y="19112"/>
                    <a:pt x="14491" y="19078"/>
                  </a:cubicBezTo>
                  <a:cubicBezTo>
                    <a:pt x="14179" y="18859"/>
                    <a:pt x="14040" y="18279"/>
                    <a:pt x="13943" y="17913"/>
                  </a:cubicBezTo>
                  <a:cubicBezTo>
                    <a:pt x="13496" y="16204"/>
                    <a:pt x="13420" y="14392"/>
                    <a:pt x="13231" y="12644"/>
                  </a:cubicBezTo>
                  <a:cubicBezTo>
                    <a:pt x="13231" y="12642"/>
                    <a:pt x="13231" y="12641"/>
                    <a:pt x="13230" y="12640"/>
                  </a:cubicBezTo>
                  <a:lnTo>
                    <a:pt x="13230" y="12640"/>
                  </a:lnTo>
                  <a:cubicBezTo>
                    <a:pt x="13241" y="12479"/>
                    <a:pt x="13172" y="12316"/>
                    <a:pt x="12984" y="12214"/>
                  </a:cubicBezTo>
                  <a:cubicBezTo>
                    <a:pt x="12340" y="11860"/>
                    <a:pt x="11598" y="11675"/>
                    <a:pt x="10890" y="11496"/>
                  </a:cubicBezTo>
                  <a:cubicBezTo>
                    <a:pt x="10069" y="11291"/>
                    <a:pt x="9239" y="11119"/>
                    <a:pt x="8404" y="10971"/>
                  </a:cubicBezTo>
                  <a:cubicBezTo>
                    <a:pt x="7943" y="10890"/>
                    <a:pt x="7439" y="10757"/>
                    <a:pt x="6964" y="10757"/>
                  </a:cubicBezTo>
                  <a:cubicBezTo>
                    <a:pt x="6933" y="10757"/>
                    <a:pt x="6903" y="10757"/>
                    <a:pt x="6873" y="10758"/>
                  </a:cubicBezTo>
                  <a:cubicBezTo>
                    <a:pt x="6281" y="10782"/>
                    <a:pt x="5857" y="11237"/>
                    <a:pt x="5518" y="11671"/>
                  </a:cubicBezTo>
                  <a:cubicBezTo>
                    <a:pt x="4848" y="12532"/>
                    <a:pt x="4110" y="13945"/>
                    <a:pt x="2900" y="13945"/>
                  </a:cubicBezTo>
                  <a:cubicBezTo>
                    <a:pt x="2748" y="13945"/>
                    <a:pt x="2589" y="13923"/>
                    <a:pt x="2421" y="13874"/>
                  </a:cubicBezTo>
                  <a:cubicBezTo>
                    <a:pt x="1265" y="13539"/>
                    <a:pt x="1147" y="12161"/>
                    <a:pt x="1191" y="11150"/>
                  </a:cubicBezTo>
                  <a:cubicBezTo>
                    <a:pt x="1259" y="9547"/>
                    <a:pt x="1735" y="7959"/>
                    <a:pt x="2242" y="6446"/>
                  </a:cubicBezTo>
                  <a:cubicBezTo>
                    <a:pt x="2666" y="5186"/>
                    <a:pt x="3155" y="3943"/>
                    <a:pt x="3669" y="2717"/>
                  </a:cubicBezTo>
                  <a:cubicBezTo>
                    <a:pt x="4014" y="1894"/>
                    <a:pt x="4701" y="1150"/>
                    <a:pt x="5619" y="1011"/>
                  </a:cubicBezTo>
                  <a:cubicBezTo>
                    <a:pt x="5697" y="999"/>
                    <a:pt x="5772" y="993"/>
                    <a:pt x="5846" y="993"/>
                  </a:cubicBezTo>
                  <a:close/>
                  <a:moveTo>
                    <a:pt x="5851" y="1"/>
                  </a:moveTo>
                  <a:cubicBezTo>
                    <a:pt x="4753" y="1"/>
                    <a:pt x="3750" y="699"/>
                    <a:pt x="3144" y="1580"/>
                  </a:cubicBezTo>
                  <a:cubicBezTo>
                    <a:pt x="2849" y="2009"/>
                    <a:pt x="2683" y="2515"/>
                    <a:pt x="2487" y="2993"/>
                  </a:cubicBezTo>
                  <a:cubicBezTo>
                    <a:pt x="2217" y="3653"/>
                    <a:pt x="1954" y="4314"/>
                    <a:pt x="1705" y="4982"/>
                  </a:cubicBezTo>
                  <a:cubicBezTo>
                    <a:pt x="1113" y="6581"/>
                    <a:pt x="576" y="8224"/>
                    <a:pt x="323" y="9914"/>
                  </a:cubicBezTo>
                  <a:cubicBezTo>
                    <a:pt x="121" y="11253"/>
                    <a:pt x="1" y="12901"/>
                    <a:pt x="913" y="14026"/>
                  </a:cubicBezTo>
                  <a:cubicBezTo>
                    <a:pt x="1411" y="14639"/>
                    <a:pt x="2111" y="14918"/>
                    <a:pt x="2824" y="14918"/>
                  </a:cubicBezTo>
                  <a:cubicBezTo>
                    <a:pt x="3509" y="14918"/>
                    <a:pt x="4207" y="14660"/>
                    <a:pt x="4751" y="14192"/>
                  </a:cubicBezTo>
                  <a:cubicBezTo>
                    <a:pt x="5371" y="13659"/>
                    <a:pt x="5777" y="12949"/>
                    <a:pt x="6272" y="12311"/>
                  </a:cubicBezTo>
                  <a:cubicBezTo>
                    <a:pt x="6566" y="11931"/>
                    <a:pt x="6732" y="11776"/>
                    <a:pt x="7065" y="11776"/>
                  </a:cubicBezTo>
                  <a:cubicBezTo>
                    <a:pt x="7129" y="11776"/>
                    <a:pt x="7199" y="11782"/>
                    <a:pt x="7277" y="11793"/>
                  </a:cubicBezTo>
                  <a:cubicBezTo>
                    <a:pt x="8166" y="11915"/>
                    <a:pt x="9053" y="12094"/>
                    <a:pt x="9930" y="12292"/>
                  </a:cubicBezTo>
                  <a:cubicBezTo>
                    <a:pt x="10726" y="12472"/>
                    <a:pt x="11550" y="12626"/>
                    <a:pt x="12268" y="12966"/>
                  </a:cubicBezTo>
                  <a:lnTo>
                    <a:pt x="12268" y="12966"/>
                  </a:lnTo>
                  <a:cubicBezTo>
                    <a:pt x="12439" y="14633"/>
                    <a:pt x="12548" y="16332"/>
                    <a:pt x="12930" y="17963"/>
                  </a:cubicBezTo>
                  <a:cubicBezTo>
                    <a:pt x="13136" y="18845"/>
                    <a:pt x="13555" y="20118"/>
                    <a:pt x="14640" y="20118"/>
                  </a:cubicBezTo>
                  <a:cubicBezTo>
                    <a:pt x="14672" y="20118"/>
                    <a:pt x="14706" y="20116"/>
                    <a:pt x="14739" y="20114"/>
                  </a:cubicBezTo>
                  <a:cubicBezTo>
                    <a:pt x="15314" y="20074"/>
                    <a:pt x="15818" y="19674"/>
                    <a:pt x="16220" y="19295"/>
                  </a:cubicBezTo>
                  <a:cubicBezTo>
                    <a:pt x="16778" y="18770"/>
                    <a:pt x="17242" y="18165"/>
                    <a:pt x="17630" y="17506"/>
                  </a:cubicBezTo>
                  <a:cubicBezTo>
                    <a:pt x="18329" y="16326"/>
                    <a:pt x="18879" y="15058"/>
                    <a:pt x="19372" y="13779"/>
                  </a:cubicBezTo>
                  <a:cubicBezTo>
                    <a:pt x="20387" y="11140"/>
                    <a:pt x="21255" y="8266"/>
                    <a:pt x="21379" y="5422"/>
                  </a:cubicBezTo>
                  <a:cubicBezTo>
                    <a:pt x="21417" y="4558"/>
                    <a:pt x="21409" y="3509"/>
                    <a:pt x="20893" y="2768"/>
                  </a:cubicBezTo>
                  <a:cubicBezTo>
                    <a:pt x="20591" y="2334"/>
                    <a:pt x="20167" y="2169"/>
                    <a:pt x="19717" y="2169"/>
                  </a:cubicBezTo>
                  <a:cubicBezTo>
                    <a:pt x="19269" y="2169"/>
                    <a:pt x="18796" y="2332"/>
                    <a:pt x="18392" y="2557"/>
                  </a:cubicBezTo>
                  <a:cubicBezTo>
                    <a:pt x="17206" y="3219"/>
                    <a:pt x="16258" y="4331"/>
                    <a:pt x="15430" y="5382"/>
                  </a:cubicBezTo>
                  <a:cubicBezTo>
                    <a:pt x="14975" y="5959"/>
                    <a:pt x="14535" y="6551"/>
                    <a:pt x="14131" y="7165"/>
                  </a:cubicBezTo>
                  <a:lnTo>
                    <a:pt x="14131" y="7165"/>
                  </a:lnTo>
                  <a:cubicBezTo>
                    <a:pt x="12741" y="6903"/>
                    <a:pt x="11340" y="6572"/>
                    <a:pt x="10022" y="6067"/>
                  </a:cubicBezTo>
                  <a:cubicBezTo>
                    <a:pt x="9692" y="5938"/>
                    <a:pt x="9355" y="5795"/>
                    <a:pt x="9057" y="5599"/>
                  </a:cubicBezTo>
                  <a:cubicBezTo>
                    <a:pt x="8975" y="5544"/>
                    <a:pt x="8902" y="5490"/>
                    <a:pt x="8830" y="5420"/>
                  </a:cubicBezTo>
                  <a:cubicBezTo>
                    <a:pt x="8801" y="5393"/>
                    <a:pt x="8791" y="5386"/>
                    <a:pt x="8788" y="5385"/>
                  </a:cubicBezTo>
                  <a:lnTo>
                    <a:pt x="8788" y="5385"/>
                  </a:lnTo>
                  <a:cubicBezTo>
                    <a:pt x="8787" y="5381"/>
                    <a:pt x="8781" y="5370"/>
                    <a:pt x="8767" y="5346"/>
                  </a:cubicBezTo>
                  <a:cubicBezTo>
                    <a:pt x="8764" y="5342"/>
                    <a:pt x="8761" y="5338"/>
                    <a:pt x="8759" y="5334"/>
                  </a:cubicBezTo>
                  <a:lnTo>
                    <a:pt x="8759" y="5334"/>
                  </a:lnTo>
                  <a:cubicBezTo>
                    <a:pt x="8759" y="5333"/>
                    <a:pt x="8759" y="5331"/>
                    <a:pt x="8758" y="5329"/>
                  </a:cubicBezTo>
                  <a:cubicBezTo>
                    <a:pt x="8680" y="4813"/>
                    <a:pt x="8779" y="4238"/>
                    <a:pt x="8729" y="3712"/>
                  </a:cubicBezTo>
                  <a:cubicBezTo>
                    <a:pt x="8683" y="3244"/>
                    <a:pt x="8611" y="2774"/>
                    <a:pt x="8476" y="2325"/>
                  </a:cubicBezTo>
                  <a:cubicBezTo>
                    <a:pt x="8116" y="1129"/>
                    <a:pt x="7256" y="33"/>
                    <a:pt x="5914" y="2"/>
                  </a:cubicBezTo>
                  <a:cubicBezTo>
                    <a:pt x="5893" y="1"/>
                    <a:pt x="5872" y="1"/>
                    <a:pt x="5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36"/>
            <p:cNvSpPr/>
            <p:nvPr/>
          </p:nvSpPr>
          <p:spPr>
            <a:xfrm>
              <a:off x="1903525" y="4088100"/>
              <a:ext cx="344900" cy="185850"/>
            </a:xfrm>
            <a:custGeom>
              <a:avLst/>
              <a:gdLst/>
              <a:ahLst/>
              <a:cxnLst/>
              <a:rect l="l" t="t" r="r" b="b"/>
              <a:pathLst>
                <a:path w="13796" h="7434" extrusionOk="0">
                  <a:moveTo>
                    <a:pt x="2035" y="1"/>
                  </a:moveTo>
                  <a:cubicBezTo>
                    <a:pt x="1593" y="1"/>
                    <a:pt x="1301" y="661"/>
                    <a:pt x="1777" y="928"/>
                  </a:cubicBezTo>
                  <a:cubicBezTo>
                    <a:pt x="5023" y="2748"/>
                    <a:pt x="8420" y="4238"/>
                    <a:pt x="11476" y="6352"/>
                  </a:cubicBezTo>
                  <a:lnTo>
                    <a:pt x="11476" y="6352"/>
                  </a:lnTo>
                  <a:cubicBezTo>
                    <a:pt x="7847" y="6103"/>
                    <a:pt x="4252" y="5482"/>
                    <a:pt x="636" y="5110"/>
                  </a:cubicBezTo>
                  <a:cubicBezTo>
                    <a:pt x="615" y="5108"/>
                    <a:pt x="596" y="5107"/>
                    <a:pt x="577" y="5107"/>
                  </a:cubicBezTo>
                  <a:cubicBezTo>
                    <a:pt x="0" y="5107"/>
                    <a:pt x="24" y="6045"/>
                    <a:pt x="636" y="6106"/>
                  </a:cubicBezTo>
                  <a:cubicBezTo>
                    <a:pt x="4792" y="6534"/>
                    <a:pt x="8919" y="7290"/>
                    <a:pt x="13101" y="7434"/>
                  </a:cubicBezTo>
                  <a:cubicBezTo>
                    <a:pt x="13106" y="7434"/>
                    <a:pt x="13111" y="7434"/>
                    <a:pt x="13115" y="7434"/>
                  </a:cubicBezTo>
                  <a:cubicBezTo>
                    <a:pt x="13508" y="7434"/>
                    <a:pt x="13796" y="6851"/>
                    <a:pt x="13455" y="6582"/>
                  </a:cubicBezTo>
                  <a:cubicBezTo>
                    <a:pt x="11767" y="5262"/>
                    <a:pt x="9981" y="4109"/>
                    <a:pt x="8087" y="3106"/>
                  </a:cubicBezTo>
                  <a:cubicBezTo>
                    <a:pt x="6157" y="2083"/>
                    <a:pt x="4187" y="1139"/>
                    <a:pt x="2281" y="69"/>
                  </a:cubicBezTo>
                  <a:cubicBezTo>
                    <a:pt x="2197" y="21"/>
                    <a:pt x="2114"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36"/>
            <p:cNvSpPr/>
            <p:nvPr/>
          </p:nvSpPr>
          <p:spPr>
            <a:xfrm>
              <a:off x="1462675" y="3884050"/>
              <a:ext cx="125100" cy="332450"/>
            </a:xfrm>
            <a:custGeom>
              <a:avLst/>
              <a:gdLst/>
              <a:ahLst/>
              <a:cxnLst/>
              <a:rect l="l" t="t" r="r" b="b"/>
              <a:pathLst>
                <a:path w="5004" h="13298" extrusionOk="0">
                  <a:moveTo>
                    <a:pt x="4226" y="0"/>
                  </a:moveTo>
                  <a:cubicBezTo>
                    <a:pt x="3978" y="0"/>
                    <a:pt x="3745" y="159"/>
                    <a:pt x="3776" y="478"/>
                  </a:cubicBezTo>
                  <a:cubicBezTo>
                    <a:pt x="3995" y="2762"/>
                    <a:pt x="3470" y="4910"/>
                    <a:pt x="2764" y="7066"/>
                  </a:cubicBezTo>
                  <a:cubicBezTo>
                    <a:pt x="2160" y="8913"/>
                    <a:pt x="1574" y="10906"/>
                    <a:pt x="310" y="12425"/>
                  </a:cubicBezTo>
                  <a:cubicBezTo>
                    <a:pt x="1" y="12799"/>
                    <a:pt x="333" y="13298"/>
                    <a:pt x="690" y="13298"/>
                  </a:cubicBezTo>
                  <a:cubicBezTo>
                    <a:pt x="802" y="13298"/>
                    <a:pt x="916" y="13249"/>
                    <a:pt x="1014" y="13131"/>
                  </a:cubicBezTo>
                  <a:cubicBezTo>
                    <a:pt x="2366" y="11506"/>
                    <a:pt x="3030" y="9452"/>
                    <a:pt x="3679" y="7474"/>
                  </a:cubicBezTo>
                  <a:cubicBezTo>
                    <a:pt x="4424" y="5193"/>
                    <a:pt x="5004" y="2899"/>
                    <a:pt x="4772" y="478"/>
                  </a:cubicBezTo>
                  <a:cubicBezTo>
                    <a:pt x="4741" y="160"/>
                    <a:pt x="4476" y="0"/>
                    <a:pt x="4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D75B9F2-A98D-430D-BC86-FC0029AA818E}"/>
              </a:ext>
            </a:extLst>
          </p:cNvPr>
          <p:cNvSpPr>
            <a:spLocks noGrp="1" noChangeArrowheads="1"/>
          </p:cNvSpPr>
          <p:nvPr>
            <p:ph type="subTitle" idx="2"/>
          </p:nvPr>
        </p:nvSpPr>
        <p:spPr bwMode="auto">
          <a:xfrm>
            <a:off x="1270725" y="1437298"/>
            <a:ext cx="531908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a:r>
              <a:rPr lang="en-US" dirty="0"/>
              <a:t>1.Check Data Types: Ensure that the fields have the </a:t>
            </a:r>
          </a:p>
          <a:p>
            <a:pPr marL="0" lvl="0" indent="0"/>
            <a:r>
              <a:rPr lang="en-US" dirty="0"/>
              <a:t>appropriate data types:</a:t>
            </a:r>
          </a:p>
          <a:p>
            <a:pPr marL="0" lvl="0" indent="0"/>
            <a:endParaRPr lang="en-US" dirty="0"/>
          </a:p>
          <a:p>
            <a:pPr marL="0" lvl="0" indent="0"/>
            <a:r>
              <a:rPr lang="en-US" dirty="0"/>
              <a:t>Job Title, Industry, Company, Location, </a:t>
            </a:r>
            <a:r>
              <a:rPr lang="en-US" dirty="0" err="1"/>
              <a:t>Required_Skills</a:t>
            </a:r>
            <a:r>
              <a:rPr lang="en-US" dirty="0"/>
              <a:t>, and </a:t>
            </a:r>
          </a:p>
          <a:p>
            <a:pPr marL="0" lvl="0" indent="0"/>
            <a:r>
              <a:rPr lang="en-US" dirty="0" err="1"/>
              <a:t>Remote_Friendly</a:t>
            </a:r>
            <a:r>
              <a:rPr lang="en-US" dirty="0"/>
              <a:t>: Text/Categorical</a:t>
            </a:r>
          </a:p>
          <a:p>
            <a:pPr marL="0" lvl="0" indent="0"/>
            <a:r>
              <a:rPr lang="en-US" dirty="0" err="1"/>
              <a:t>AI_Adoption_Level</a:t>
            </a:r>
            <a:r>
              <a:rPr lang="en-US" dirty="0"/>
              <a:t>: Text/Categorical (e.g., Low, Medium, High)</a:t>
            </a:r>
          </a:p>
          <a:p>
            <a:pPr marL="0" lvl="0" indent="0"/>
            <a:r>
              <a:rPr lang="en-US" dirty="0" err="1"/>
              <a:t>Automation_Risk</a:t>
            </a:r>
            <a:r>
              <a:rPr lang="en-US" dirty="0"/>
              <a:t>: Percentage/Decimal</a:t>
            </a:r>
          </a:p>
          <a:p>
            <a:pPr marL="0" lvl="0" indent="0"/>
            <a:r>
              <a:rPr lang="en-US" dirty="0" err="1"/>
              <a:t>Salary_USD</a:t>
            </a:r>
            <a:r>
              <a:rPr lang="en-US" dirty="0"/>
              <a:t>: Currency</a:t>
            </a:r>
          </a:p>
          <a:p>
            <a:pPr marL="0" lvl="0" indent="0"/>
            <a:r>
              <a:rPr lang="en-US" dirty="0" err="1"/>
              <a:t>Job_Growth_Projection</a:t>
            </a:r>
            <a:r>
              <a:rPr lang="en-US" dirty="0"/>
              <a:t>: Percentage/Decimal</a:t>
            </a:r>
          </a:p>
          <a:p>
            <a:pPr marL="0" lvl="0" indent="0"/>
            <a:endParaRPr lang="en-US" dirty="0"/>
          </a:p>
          <a:p>
            <a:pPr marL="0" lvl="0" indent="0"/>
            <a:r>
              <a:rPr lang="en-US" dirty="0"/>
              <a:t>2.Create Relationships (if needed): If your data is spread </a:t>
            </a:r>
          </a:p>
          <a:p>
            <a:pPr marL="0" lvl="0" indent="0"/>
            <a:r>
              <a:rPr lang="en-US" dirty="0"/>
              <a:t>across multiple tables, create relationships between tables </a:t>
            </a:r>
          </a:p>
          <a:p>
            <a:pPr marL="0" lvl="0" indent="0"/>
            <a:r>
              <a:rPr lang="en-US" dirty="0"/>
              <a:t>based on common fields (e.g., job ID, company,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A38B2A1-2948-4D4C-B791-D288CEE634B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89810" y="1265573"/>
            <a:ext cx="1740694" cy="1161994"/>
          </a:xfrm>
          <a:prstGeom prst="rect">
            <a:avLst/>
          </a:prstGeom>
        </p:spPr>
      </p:pic>
    </p:spTree>
    <p:extLst>
      <p:ext uri="{BB962C8B-B14F-4D97-AF65-F5344CB8AC3E}">
        <p14:creationId xmlns:p14="http://schemas.microsoft.com/office/powerpoint/2010/main" val="1149257778"/>
      </p:ext>
    </p:extLst>
  </p:cSld>
  <p:clrMapOvr>
    <a:masterClrMapping/>
  </p:clrMapOvr>
</p:sld>
</file>

<file path=ppt/theme/theme1.xml><?xml version="1.0" encoding="utf-8"?>
<a:theme xmlns:a="http://schemas.openxmlformats.org/drawingml/2006/main" name="Pasos para estudiar un texto by Slidesgo">
  <a:themeElements>
    <a:clrScheme name="Simple Light">
      <a:dk1>
        <a:srgbClr val="222828"/>
      </a:dk1>
      <a:lt1>
        <a:srgbClr val="71C9B9"/>
      </a:lt1>
      <a:dk2>
        <a:srgbClr val="68B3A5"/>
      </a:dk2>
      <a:lt2>
        <a:srgbClr val="005051"/>
      </a:lt2>
      <a:accent1>
        <a:srgbClr val="FCC94C"/>
      </a:accent1>
      <a:accent2>
        <a:srgbClr val="FBFEE9"/>
      </a:accent2>
      <a:accent3>
        <a:srgbClr val="F1E4D1"/>
      </a:accent3>
      <a:accent4>
        <a:srgbClr val="E4DEC8"/>
      </a:accent4>
      <a:accent5>
        <a:srgbClr val="FFFFFF"/>
      </a:accent5>
      <a:accent6>
        <a:srgbClr val="C7404E"/>
      </a:accent6>
      <a:hlink>
        <a:srgbClr val="22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936</Words>
  <Application>Microsoft Office PowerPoint</Application>
  <PresentationFormat>On-screen Show (16:9)</PresentationFormat>
  <Paragraphs>78</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Proxima Nova</vt:lpstr>
      <vt:lpstr>Gantari ExtraBold</vt:lpstr>
      <vt:lpstr>Gantari</vt:lpstr>
      <vt:lpstr>Arial Unicode MS</vt:lpstr>
      <vt:lpstr>Pasos para estudiar un texto by Slidesgo</vt:lpstr>
      <vt:lpstr>Slidesgo Final Pages</vt:lpstr>
      <vt:lpstr> "Unlocking AI-Powered Job Market Insights: Data-Driven Workforce Trends in Power BI"</vt:lpstr>
      <vt:lpstr>PowerPoint Presentation</vt:lpstr>
      <vt:lpstr>WHAT is Power Bi ?</vt:lpstr>
      <vt:lpstr>Dashboard</vt:lpstr>
      <vt:lpstr>AI-Powered Job Market Insights</vt:lpstr>
      <vt:lpstr>AI-Powered Job Market Insights</vt:lpstr>
      <vt:lpstr>AI-Powered Job Market Insights</vt:lpstr>
      <vt:lpstr>STEP 01</vt:lpstr>
      <vt:lpstr>STEP 02</vt:lpstr>
      <vt:lpstr>Designing Visualizations</vt:lpstr>
      <vt:lpstr>Bar Chart (Job Titles by AI Adoption Level):</vt:lpstr>
      <vt:lpstr>Clustered Column Chart (Top Skills by Salary Levels):</vt:lpstr>
      <vt:lpstr>Pie Chart (Remote-Friendly Jobs by Industry):</vt:lpstr>
      <vt:lpstr>Funnel chart (count of required skills by adoption level) :</vt:lpstr>
      <vt:lpstr>Decomposition Tree (Required skills by Industry):</vt:lpstr>
      <vt:lpstr>KPI Cards: </vt:lpstr>
      <vt:lpstr>Adding Filters/Slicers</vt:lpstr>
      <vt:lpstr>STEP 04</vt:lpstr>
      <vt:lpstr>KPI Cards: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AI-Powered Job Market Insights: Data-Driven Workforce Trends in Power BI"</dc:title>
  <dc:creator>User</dc:creator>
  <cp:lastModifiedBy>User</cp:lastModifiedBy>
  <cp:revision>9</cp:revision>
  <dcterms:modified xsi:type="dcterms:W3CDTF">2024-09-21T14:22:18Z</dcterms:modified>
</cp:coreProperties>
</file>